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 id="2147483810" r:id="rId2"/>
    <p:sldMasterId id="2147483864" r:id="rId3"/>
    <p:sldMasterId id="2147483876" r:id="rId4"/>
  </p:sldMasterIdLst>
  <p:notesMasterIdLst>
    <p:notesMasterId r:id="rId19"/>
  </p:notesMasterIdLst>
  <p:handoutMasterIdLst>
    <p:handoutMasterId r:id="rId20"/>
  </p:handoutMasterIdLst>
  <p:sldIdLst>
    <p:sldId id="1799" r:id="rId5"/>
    <p:sldId id="3040" r:id="rId6"/>
    <p:sldId id="1064" r:id="rId7"/>
    <p:sldId id="3037" r:id="rId8"/>
    <p:sldId id="1752" r:id="rId9"/>
    <p:sldId id="1756" r:id="rId10"/>
    <p:sldId id="1755" r:id="rId11"/>
    <p:sldId id="1678" r:id="rId12"/>
    <p:sldId id="3033" r:id="rId13"/>
    <p:sldId id="3036" r:id="rId14"/>
    <p:sldId id="1289" r:id="rId15"/>
    <p:sldId id="3038" r:id="rId16"/>
    <p:sldId id="3039" r:id="rId17"/>
    <p:sldId id="3035" r:id="rId18"/>
  </p:sldIdLst>
  <p:sldSz cx="9144000" cy="6858000" type="screen4x3"/>
  <p:notesSz cx="9926638" cy="67976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200" userDrawn="1">
          <p15:clr>
            <a:srgbClr val="A4A3A4"/>
          </p15:clr>
        </p15:guide>
        <p15:guide id="3" orient="horz" pos="1979" userDrawn="1">
          <p15:clr>
            <a:srgbClr val="A4A3A4"/>
          </p15:clr>
        </p15:guide>
        <p15:guide id="4" pos="3379" userDrawn="1">
          <p15:clr>
            <a:srgbClr val="A4A3A4"/>
          </p15:clr>
        </p15:guide>
        <p15:guide id="6" pos="3923">
          <p15:clr>
            <a:srgbClr val="A4A3A4"/>
          </p15:clr>
        </p15:guide>
        <p15:guide id="7" orient="horz" pos="450" userDrawn="1">
          <p15:clr>
            <a:srgbClr val="A4A3A4"/>
          </p15:clr>
        </p15:guide>
        <p15:guide id="9" orient="horz" pos="3203" userDrawn="1">
          <p15:clr>
            <a:srgbClr val="A4A3A4"/>
          </p15:clr>
        </p15:guide>
        <p15:guide id="10" orient="horz" pos="3022" userDrawn="1">
          <p15:clr>
            <a:srgbClr val="A4A3A4"/>
          </p15:clr>
        </p15:guide>
        <p15:guide id="11" orient="horz" pos="3158" userDrawn="1">
          <p15:clr>
            <a:srgbClr val="A4A3A4"/>
          </p15:clr>
        </p15:guide>
        <p15:guide id="12" orient="horz" pos="234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谷田 詔一 オペレーション企画部" initials="谷田"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66"/>
    <a:srgbClr val="FFFF99"/>
    <a:srgbClr val="FF66FF"/>
    <a:srgbClr val="FFEACC"/>
    <a:srgbClr val="FFD5FF"/>
    <a:srgbClr val="BBD6F3"/>
    <a:srgbClr val="FFFFFF"/>
    <a:srgbClr val="FFCCFF"/>
    <a:srgbClr val="DDDDDD"/>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09" autoAdjust="0"/>
    <p:restoredTop sz="96154" autoAdjust="0"/>
  </p:normalViewPr>
  <p:slideViewPr>
    <p:cSldViewPr snapToObjects="1">
      <p:cViewPr varScale="1">
        <p:scale>
          <a:sx n="110" d="100"/>
          <a:sy n="110" d="100"/>
        </p:scale>
        <p:origin x="1848" y="78"/>
      </p:cViewPr>
      <p:guideLst>
        <p:guide orient="horz" pos="2205"/>
        <p:guide pos="200"/>
        <p:guide orient="horz" pos="1979"/>
        <p:guide pos="3379"/>
        <p:guide pos="3923"/>
        <p:guide orient="horz" pos="450"/>
        <p:guide orient="horz" pos="3203"/>
        <p:guide orient="horz" pos="3022"/>
        <p:guide orient="horz" pos="3158"/>
        <p:guide orient="horz" pos="2341"/>
      </p:guideLst>
    </p:cSldViewPr>
  </p:slideViewPr>
  <p:outlineViewPr>
    <p:cViewPr>
      <p:scale>
        <a:sx n="33" d="100"/>
        <a:sy n="33" d="100"/>
      </p:scale>
      <p:origin x="0" y="-14160"/>
    </p:cViewPr>
  </p:outlineViewPr>
  <p:notesTextViewPr>
    <p:cViewPr>
      <p:scale>
        <a:sx n="100" d="100"/>
        <a:sy n="100" d="100"/>
      </p:scale>
      <p:origin x="0" y="0"/>
    </p:cViewPr>
  </p:notesTextViewPr>
  <p:sorterViewPr>
    <p:cViewPr>
      <p:scale>
        <a:sx n="130" d="100"/>
        <a:sy n="130" d="100"/>
      </p:scale>
      <p:origin x="0" y="0"/>
    </p:cViewPr>
  </p:sorterViewPr>
  <p:notesViewPr>
    <p:cSldViewPr snapToObjects="1">
      <p:cViewPr varScale="1">
        <p:scale>
          <a:sx n="48" d="100"/>
          <a:sy n="48" d="100"/>
        </p:scale>
        <p:origin x="2940"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0"/>
            <a:ext cx="4302625" cy="340265"/>
          </a:xfrm>
          <a:prstGeom prst="rect">
            <a:avLst/>
          </a:prstGeom>
        </p:spPr>
        <p:txBody>
          <a:bodyPr vert="horz" lIns="91330" tIns="45667" rIns="91330" bIns="4566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1707" y="10"/>
            <a:ext cx="4302625" cy="340265"/>
          </a:xfrm>
          <a:prstGeom prst="rect">
            <a:avLst/>
          </a:prstGeom>
        </p:spPr>
        <p:txBody>
          <a:bodyPr vert="horz" lIns="91330" tIns="45667" rIns="91330" bIns="45667" rtlCol="0"/>
          <a:lstStyle>
            <a:lvl1pPr algn="r">
              <a:defRPr sz="1200"/>
            </a:lvl1pPr>
          </a:lstStyle>
          <a:p>
            <a:fld id="{DAF9D465-E5BA-4D05-8C50-FD3D3A75E26E}" type="datetimeFigureOut">
              <a:rPr kumimoji="1" lang="ja-JP" altLang="en-US" smtClean="0"/>
              <a:t>2021/3/19</a:t>
            </a:fld>
            <a:endParaRPr kumimoji="1" lang="ja-JP" altLang="en-US"/>
          </a:p>
        </p:txBody>
      </p:sp>
      <p:sp>
        <p:nvSpPr>
          <p:cNvPr id="4" name="フッター プレースホルダー 3"/>
          <p:cNvSpPr>
            <a:spLocks noGrp="1"/>
          </p:cNvSpPr>
          <p:nvPr>
            <p:ph type="ftr" sz="quarter" idx="2"/>
          </p:nvPr>
        </p:nvSpPr>
        <p:spPr>
          <a:xfrm>
            <a:off x="13" y="6457420"/>
            <a:ext cx="4302625" cy="340265"/>
          </a:xfrm>
          <a:prstGeom prst="rect">
            <a:avLst/>
          </a:prstGeom>
        </p:spPr>
        <p:txBody>
          <a:bodyPr vert="horz" lIns="91330" tIns="45667" rIns="91330" bIns="4566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1707" y="6457420"/>
            <a:ext cx="4302625" cy="340265"/>
          </a:xfrm>
          <a:prstGeom prst="rect">
            <a:avLst/>
          </a:prstGeom>
        </p:spPr>
        <p:txBody>
          <a:bodyPr vert="horz" lIns="91330" tIns="45667" rIns="91330" bIns="45667" rtlCol="0" anchor="b"/>
          <a:lstStyle>
            <a:lvl1pPr algn="r">
              <a:defRPr sz="1200"/>
            </a:lvl1pPr>
          </a:lstStyle>
          <a:p>
            <a:fld id="{EFA6ED97-BA1D-496A-8E5F-96EC3C977FB5}" type="slidenum">
              <a:rPr kumimoji="1" lang="ja-JP" altLang="en-US" smtClean="0"/>
              <a:t>‹#›</a:t>
            </a:fld>
            <a:endParaRPr kumimoji="1" lang="ja-JP" altLang="en-US"/>
          </a:p>
        </p:txBody>
      </p:sp>
    </p:spTree>
    <p:extLst>
      <p:ext uri="{BB962C8B-B14F-4D97-AF65-F5344CB8AC3E}">
        <p14:creationId xmlns:p14="http://schemas.microsoft.com/office/powerpoint/2010/main" val="108715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5" y="11"/>
            <a:ext cx="4302625" cy="340265"/>
          </a:xfrm>
          <a:prstGeom prst="rect">
            <a:avLst/>
          </a:prstGeom>
        </p:spPr>
        <p:txBody>
          <a:bodyPr vert="horz" lIns="91265" tIns="45631" rIns="91265" bIns="45631"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1707" y="11"/>
            <a:ext cx="4302625" cy="340265"/>
          </a:xfrm>
          <a:prstGeom prst="rect">
            <a:avLst/>
          </a:prstGeom>
        </p:spPr>
        <p:txBody>
          <a:bodyPr vert="horz" lIns="91265" tIns="45631" rIns="91265" bIns="45631" rtlCol="0"/>
          <a:lstStyle>
            <a:lvl1pPr algn="r">
              <a:defRPr sz="1200"/>
            </a:lvl1pPr>
          </a:lstStyle>
          <a:p>
            <a:fld id="{3F4AE55A-713F-47D0-98DD-E2FB17820194}" type="datetimeFigureOut">
              <a:rPr kumimoji="1" lang="ja-JP" altLang="en-US" smtClean="0"/>
              <a:t>2021/3/19</a:t>
            </a:fld>
            <a:endParaRPr kumimoji="1" lang="ja-JP" altLang="en-US"/>
          </a:p>
        </p:txBody>
      </p:sp>
      <p:sp>
        <p:nvSpPr>
          <p:cNvPr id="4" name="スライド イメージ プレースホルダー 3"/>
          <p:cNvSpPr>
            <a:spLocks noGrp="1" noRot="1" noChangeAspect="1"/>
          </p:cNvSpPr>
          <p:nvPr>
            <p:ph type="sldImg" idx="2"/>
          </p:nvPr>
        </p:nvSpPr>
        <p:spPr>
          <a:xfrm>
            <a:off x="3435350" y="850900"/>
            <a:ext cx="3055938" cy="2292350"/>
          </a:xfrm>
          <a:prstGeom prst="rect">
            <a:avLst/>
          </a:prstGeom>
          <a:noFill/>
          <a:ln w="12700">
            <a:solidFill>
              <a:prstClr val="black"/>
            </a:solidFill>
          </a:ln>
        </p:spPr>
        <p:txBody>
          <a:bodyPr vert="horz" lIns="91265" tIns="45631" rIns="91265" bIns="45631" rtlCol="0" anchor="ctr"/>
          <a:lstStyle/>
          <a:p>
            <a:endParaRPr lang="ja-JP" altLang="en-US"/>
          </a:p>
        </p:txBody>
      </p:sp>
      <p:sp>
        <p:nvSpPr>
          <p:cNvPr id="5" name="ノート プレースホルダー 4"/>
          <p:cNvSpPr>
            <a:spLocks noGrp="1"/>
          </p:cNvSpPr>
          <p:nvPr>
            <p:ph type="body" sz="quarter" idx="3"/>
          </p:nvPr>
        </p:nvSpPr>
        <p:spPr>
          <a:xfrm>
            <a:off x="992216" y="3271122"/>
            <a:ext cx="7942238" cy="2676455"/>
          </a:xfrm>
          <a:prstGeom prst="rect">
            <a:avLst/>
          </a:prstGeom>
        </p:spPr>
        <p:txBody>
          <a:bodyPr vert="horz" lIns="91265" tIns="45631" rIns="91265" bIns="4563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5" y="6457420"/>
            <a:ext cx="4302625" cy="340265"/>
          </a:xfrm>
          <a:prstGeom prst="rect">
            <a:avLst/>
          </a:prstGeom>
        </p:spPr>
        <p:txBody>
          <a:bodyPr vert="horz" lIns="91265" tIns="45631" rIns="91265" bIns="4563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1707" y="6457420"/>
            <a:ext cx="4302625" cy="340265"/>
          </a:xfrm>
          <a:prstGeom prst="rect">
            <a:avLst/>
          </a:prstGeom>
        </p:spPr>
        <p:txBody>
          <a:bodyPr vert="horz" lIns="91265" tIns="45631" rIns="91265" bIns="45631" rtlCol="0" anchor="b"/>
          <a:lstStyle>
            <a:lvl1pPr algn="r">
              <a:defRPr sz="1200"/>
            </a:lvl1pPr>
          </a:lstStyle>
          <a:p>
            <a:fld id="{4F7BCA49-D882-44E6-8057-E5463CA8C56B}" type="slidenum">
              <a:rPr kumimoji="1" lang="ja-JP" altLang="en-US" smtClean="0"/>
              <a:t>‹#›</a:t>
            </a:fld>
            <a:endParaRPr kumimoji="1" lang="ja-JP" altLang="en-US"/>
          </a:p>
        </p:txBody>
      </p:sp>
    </p:spTree>
    <p:extLst>
      <p:ext uri="{BB962C8B-B14F-4D97-AF65-F5344CB8AC3E}">
        <p14:creationId xmlns:p14="http://schemas.microsoft.com/office/powerpoint/2010/main" val="19019402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スライド イメージ プレースホルダ 1">
            <a:extLst>
              <a:ext uri="{FF2B5EF4-FFF2-40B4-BE49-F238E27FC236}">
                <a16:creationId xmlns:a16="http://schemas.microsoft.com/office/drawing/2014/main" id="{2461819D-F0A9-4B50-A0B4-ADDD4310EA34}"/>
              </a:ext>
            </a:extLst>
          </p:cNvPr>
          <p:cNvSpPr>
            <a:spLocks noGrp="1" noRot="1" noChangeAspect="1" noTextEdit="1"/>
          </p:cNvSpPr>
          <p:nvPr>
            <p:ph type="sldImg"/>
          </p:nvPr>
        </p:nvSpPr>
        <p:spPr>
          <a:ln>
            <a:solidFill>
              <a:srgbClr val="000000"/>
            </a:solidFill>
          </a:ln>
        </p:spPr>
      </p:sp>
      <p:sp>
        <p:nvSpPr>
          <p:cNvPr id="185347" name="ノート プレースホルダ 2">
            <a:extLst>
              <a:ext uri="{FF2B5EF4-FFF2-40B4-BE49-F238E27FC236}">
                <a16:creationId xmlns:a16="http://schemas.microsoft.com/office/drawing/2014/main" id="{D5A9911A-AF44-41C3-A3C5-02C9715965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85348" name="スライド番号プレースホルダ 3">
            <a:extLst>
              <a:ext uri="{FF2B5EF4-FFF2-40B4-BE49-F238E27FC236}">
                <a16:creationId xmlns:a16="http://schemas.microsoft.com/office/drawing/2014/main" id="{045674AA-FC94-4B25-9646-3266AF8679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1063">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23900" indent="-266700" defTabSz="881063">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2363" indent="-209550" defTabSz="881063">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1150" indent="-209550" defTabSz="881063">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38350" indent="-209550" defTabSz="881063">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495550" indent="-209550" defTabSz="88106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2750" indent="-209550" defTabSz="88106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09950" indent="-209550" defTabSz="88106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67150" indent="-209550" defTabSz="88106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881063" rtl="0" eaLnBrk="1" fontAlgn="base" latinLnBrk="0" hangingPunct="1">
              <a:lnSpc>
                <a:spcPct val="100000"/>
              </a:lnSpc>
              <a:spcBef>
                <a:spcPct val="0"/>
              </a:spcBef>
              <a:spcAft>
                <a:spcPct val="0"/>
              </a:spcAft>
              <a:buClrTx/>
              <a:buSzTx/>
              <a:buFontTx/>
              <a:buNone/>
              <a:tabLst/>
              <a:defRPr/>
            </a:pPr>
            <a:fld id="{FE18F074-AF64-486C-BA07-B43D91FC0BB9}" type="slidenum">
              <a:rPr kumimoji="0" lang="ja-JP" altLang="en-US" sz="10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50" charset="-128"/>
                <a:cs typeface="+mn-cs"/>
              </a:rPr>
              <a:pPr marL="0" marR="0" lvl="0" indent="0" algn="r" defTabSz="881063" rtl="0" eaLnBrk="1" fontAlgn="base" latinLnBrk="0" hangingPunct="1">
                <a:lnSpc>
                  <a:spcPct val="100000"/>
                </a:lnSpc>
                <a:spcBef>
                  <a:spcPct val="0"/>
                </a:spcBef>
                <a:spcAft>
                  <a:spcPct val="0"/>
                </a:spcAft>
                <a:buClrTx/>
                <a:buSzTx/>
                <a:buFontTx/>
                <a:buNone/>
                <a:tabLst/>
                <a:defRPr/>
              </a:pPr>
              <a:t>1</a:t>
            </a:fld>
            <a:endParaRPr kumimoji="0" lang="en-US" altLang="ja-JP" sz="10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50" charset="-128"/>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スライド イメージ プレースホルダ 1"/>
          <p:cNvSpPr>
            <a:spLocks noGrp="1" noRot="1" noChangeAspect="1" noTextEdit="1"/>
          </p:cNvSpPr>
          <p:nvPr>
            <p:ph type="sldImg"/>
          </p:nvPr>
        </p:nvSpPr>
        <p:spPr>
          <a:ln>
            <a:solidFill>
              <a:srgbClr val="000000"/>
            </a:solidFill>
          </a:ln>
        </p:spPr>
      </p:sp>
      <p:sp>
        <p:nvSpPr>
          <p:cNvPr id="18022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8022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590" eaLnBrk="0" hangingPunct="0">
              <a:lnSpc>
                <a:spcPct val="90000"/>
              </a:lnSpc>
              <a:spcBef>
                <a:spcPct val="30000"/>
              </a:spcBef>
              <a:defRPr sz="1300">
                <a:solidFill>
                  <a:schemeClr val="tx1"/>
                </a:solidFill>
                <a:latin typeface="Times New Roman" pitchFamily="18" charset="0"/>
                <a:ea typeface="ＭＳ Ｐ明朝" pitchFamily="18" charset="-128"/>
              </a:defRPr>
            </a:lvl1pPr>
            <a:lvl2pPr marL="730396" indent="-273105" defTabSz="887590" eaLnBrk="0" hangingPunct="0">
              <a:spcBef>
                <a:spcPct val="30000"/>
              </a:spcBef>
              <a:defRPr sz="1200">
                <a:solidFill>
                  <a:schemeClr val="tx1"/>
                </a:solidFill>
                <a:latin typeface="Times New Roman" pitchFamily="18" charset="0"/>
                <a:ea typeface="ＭＳ Ｐ明朝" pitchFamily="18" charset="-128"/>
              </a:defRPr>
            </a:lvl2pPr>
            <a:lvl3pPr marL="1128939" indent="-215943" defTabSz="887590" eaLnBrk="0" hangingPunct="0">
              <a:spcBef>
                <a:spcPct val="30000"/>
              </a:spcBef>
              <a:defRPr sz="1200">
                <a:solidFill>
                  <a:schemeClr val="tx1"/>
                </a:solidFill>
                <a:latin typeface="Times New Roman" pitchFamily="18" charset="0"/>
                <a:ea typeface="ＭＳ Ｐ明朝" pitchFamily="18" charset="-128"/>
              </a:defRPr>
            </a:lvl3pPr>
            <a:lvl4pPr marL="1587818" indent="-215943" defTabSz="887590" eaLnBrk="0" hangingPunct="0">
              <a:spcBef>
                <a:spcPct val="30000"/>
              </a:spcBef>
              <a:defRPr sz="1200">
                <a:solidFill>
                  <a:schemeClr val="tx1"/>
                </a:solidFill>
                <a:latin typeface="Times New Roman" pitchFamily="18" charset="0"/>
                <a:ea typeface="ＭＳ Ｐ明朝" pitchFamily="18" charset="-128"/>
              </a:defRPr>
            </a:lvl4pPr>
            <a:lvl5pPr marL="2045109" indent="-215943" defTabSz="887590" eaLnBrk="0" hangingPunct="0">
              <a:spcBef>
                <a:spcPct val="30000"/>
              </a:spcBef>
              <a:defRPr sz="1200">
                <a:solidFill>
                  <a:schemeClr val="tx1"/>
                </a:solidFill>
                <a:latin typeface="Times New Roman" pitchFamily="18" charset="0"/>
                <a:ea typeface="ＭＳ Ｐ明朝" pitchFamily="18" charset="-128"/>
              </a:defRPr>
            </a:lvl5pPr>
            <a:lvl6pPr marL="2502400" indent="-215943" defTabSz="887590" eaLnBrk="0" fontAlgn="base" hangingPunct="0">
              <a:spcBef>
                <a:spcPct val="30000"/>
              </a:spcBef>
              <a:spcAft>
                <a:spcPct val="0"/>
              </a:spcAft>
              <a:defRPr sz="1200">
                <a:solidFill>
                  <a:schemeClr val="tx1"/>
                </a:solidFill>
                <a:latin typeface="Times New Roman" pitchFamily="18" charset="0"/>
                <a:ea typeface="ＭＳ Ｐ明朝" pitchFamily="18" charset="-128"/>
              </a:defRPr>
            </a:lvl6pPr>
            <a:lvl7pPr marL="2959692" indent="-215943" defTabSz="887590" eaLnBrk="0" fontAlgn="base" hangingPunct="0">
              <a:spcBef>
                <a:spcPct val="30000"/>
              </a:spcBef>
              <a:spcAft>
                <a:spcPct val="0"/>
              </a:spcAft>
              <a:defRPr sz="1200">
                <a:solidFill>
                  <a:schemeClr val="tx1"/>
                </a:solidFill>
                <a:latin typeface="Times New Roman" pitchFamily="18" charset="0"/>
                <a:ea typeface="ＭＳ Ｐ明朝" pitchFamily="18" charset="-128"/>
              </a:defRPr>
            </a:lvl7pPr>
            <a:lvl8pPr marL="3416983" indent="-215943" defTabSz="887590" eaLnBrk="0" fontAlgn="base" hangingPunct="0">
              <a:spcBef>
                <a:spcPct val="30000"/>
              </a:spcBef>
              <a:spcAft>
                <a:spcPct val="0"/>
              </a:spcAft>
              <a:defRPr sz="1200">
                <a:solidFill>
                  <a:schemeClr val="tx1"/>
                </a:solidFill>
                <a:latin typeface="Times New Roman" pitchFamily="18" charset="0"/>
                <a:ea typeface="ＭＳ Ｐ明朝" pitchFamily="18" charset="-128"/>
              </a:defRPr>
            </a:lvl8pPr>
            <a:lvl9pPr marL="3874275" indent="-215943" defTabSz="887590" eaLnBrk="0" fontAlgn="base" hangingPunct="0">
              <a:spcBef>
                <a:spcPct val="30000"/>
              </a:spcBef>
              <a:spcAft>
                <a:spcPct val="0"/>
              </a:spcAft>
              <a:defRPr sz="1200">
                <a:solidFill>
                  <a:schemeClr val="tx1"/>
                </a:solidFill>
                <a:latin typeface="Times New Roman" pitchFamily="18" charset="0"/>
                <a:ea typeface="ＭＳ Ｐ明朝" pitchFamily="18" charset="-128"/>
              </a:defRPr>
            </a:lvl9pPr>
          </a:lstStyle>
          <a:p>
            <a:pPr eaLnBrk="1" hangingPunct="1">
              <a:lnSpc>
                <a:spcPct val="100000"/>
              </a:lnSpc>
              <a:spcBef>
                <a:spcPct val="0"/>
              </a:spcBef>
            </a:pPr>
            <a:fld id="{62B5BEBB-21B9-4F82-A5F7-2D5F7DEDEA0F}" type="slidenum">
              <a:rPr lang="ja-JP" altLang="en-US" sz="1000">
                <a:solidFill>
                  <a:srgbClr val="000000"/>
                </a:solidFill>
                <a:latin typeface="Calibri" pitchFamily="34" charset="0"/>
                <a:ea typeface="ＭＳ Ｐゴシック" pitchFamily="50" charset="-128"/>
              </a:rPr>
              <a:pPr eaLnBrk="1" hangingPunct="1">
                <a:lnSpc>
                  <a:spcPct val="100000"/>
                </a:lnSpc>
                <a:spcBef>
                  <a:spcPct val="0"/>
                </a:spcBef>
              </a:pPr>
              <a:t>10</a:t>
            </a:fld>
            <a:endParaRPr lang="en-US" altLang="ja-JP" sz="1000">
              <a:solidFill>
                <a:srgbClr val="000000"/>
              </a:solidFill>
              <a:latin typeface="Calibri" pitchFamily="34" charset="0"/>
              <a:ea typeface="ＭＳ Ｐゴシック" pitchFamily="50" charset="-128"/>
            </a:endParaRPr>
          </a:p>
        </p:txBody>
      </p:sp>
    </p:spTree>
    <p:extLst>
      <p:ext uri="{BB962C8B-B14F-4D97-AF65-F5344CB8AC3E}">
        <p14:creationId xmlns:p14="http://schemas.microsoft.com/office/powerpoint/2010/main" val="39045790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スライド イメージ プレースホルダ 1">
            <a:extLst>
              <a:ext uri="{FF2B5EF4-FFF2-40B4-BE49-F238E27FC236}">
                <a16:creationId xmlns:a16="http://schemas.microsoft.com/office/drawing/2014/main" id="{76933B80-630C-43F4-AFFD-BCA599A8AEFB}"/>
              </a:ext>
            </a:extLst>
          </p:cNvPr>
          <p:cNvSpPr>
            <a:spLocks noGrp="1" noRot="1" noChangeAspect="1" noTextEdit="1"/>
          </p:cNvSpPr>
          <p:nvPr>
            <p:ph type="sldImg"/>
          </p:nvPr>
        </p:nvSpPr>
        <p:spPr>
          <a:ln>
            <a:solidFill>
              <a:srgbClr val="000000"/>
            </a:solidFill>
          </a:ln>
        </p:spPr>
      </p:sp>
      <p:sp>
        <p:nvSpPr>
          <p:cNvPr id="247811" name="ノート プレースホルダ 2">
            <a:extLst>
              <a:ext uri="{FF2B5EF4-FFF2-40B4-BE49-F238E27FC236}">
                <a16:creationId xmlns:a16="http://schemas.microsoft.com/office/drawing/2014/main" id="{A53A8E92-6E24-4678-860A-6CA50C6596F5}"/>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47812" name="スライド番号プレースホルダ 3">
            <a:extLst>
              <a:ext uri="{FF2B5EF4-FFF2-40B4-BE49-F238E27FC236}">
                <a16:creationId xmlns:a16="http://schemas.microsoft.com/office/drawing/2014/main" id="{C7935C38-A9CB-4962-9CA3-77EE91A9898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25488" indent="-268288" defTabSz="882650">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3950"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27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399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4971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43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15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687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882650" rtl="0" eaLnBrk="1" fontAlgn="base" latinLnBrk="0" hangingPunct="1">
              <a:lnSpc>
                <a:spcPct val="100000"/>
              </a:lnSpc>
              <a:spcBef>
                <a:spcPct val="0"/>
              </a:spcBef>
              <a:spcAft>
                <a:spcPct val="0"/>
              </a:spcAft>
              <a:buClrTx/>
              <a:buSzTx/>
              <a:buFontTx/>
              <a:buNone/>
              <a:tabLst/>
              <a:defRPr/>
            </a:pPr>
            <a:fld id="{D74E978F-72D3-4755-A4EC-045416B554D4}" type="slidenum">
              <a:rPr kumimoji="0" lang="ja-JP" altLang="en-US" sz="10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50" charset="-128"/>
                <a:cs typeface="+mn-cs"/>
              </a:rPr>
              <a:pPr marL="0" marR="0" lvl="0" indent="0" algn="r" defTabSz="882650" rtl="0" eaLnBrk="1" fontAlgn="base" latinLnBrk="0" hangingPunct="1">
                <a:lnSpc>
                  <a:spcPct val="100000"/>
                </a:lnSpc>
                <a:spcBef>
                  <a:spcPct val="0"/>
                </a:spcBef>
                <a:spcAft>
                  <a:spcPct val="0"/>
                </a:spcAft>
                <a:buClrTx/>
                <a:buSzTx/>
                <a:buFontTx/>
                <a:buNone/>
                <a:tabLst/>
                <a:defRPr/>
              </a:pPr>
              <a:t>11</a:t>
            </a:fld>
            <a:endParaRPr kumimoji="0" lang="en-US" altLang="ja-JP" sz="10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50" charset="-128"/>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スライド イメージ プレースホルダ 1">
            <a:extLst>
              <a:ext uri="{FF2B5EF4-FFF2-40B4-BE49-F238E27FC236}">
                <a16:creationId xmlns:a16="http://schemas.microsoft.com/office/drawing/2014/main" id="{88E4509B-5ACE-4381-B160-92A66C9199CD}"/>
              </a:ext>
            </a:extLst>
          </p:cNvPr>
          <p:cNvSpPr>
            <a:spLocks noGrp="1" noRot="1" noChangeAspect="1" noTextEdit="1"/>
          </p:cNvSpPr>
          <p:nvPr>
            <p:ph type="sldImg"/>
          </p:nvPr>
        </p:nvSpPr>
        <p:spPr>
          <a:ln>
            <a:solidFill>
              <a:srgbClr val="000000"/>
            </a:solidFill>
          </a:ln>
        </p:spPr>
      </p:sp>
      <p:sp>
        <p:nvSpPr>
          <p:cNvPr id="328707" name="ノート プレースホルダ 2">
            <a:extLst>
              <a:ext uri="{FF2B5EF4-FFF2-40B4-BE49-F238E27FC236}">
                <a16:creationId xmlns:a16="http://schemas.microsoft.com/office/drawing/2014/main" id="{79C601C1-19A3-4F9B-9E00-BA3BA5C364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28708" name="スライド番号プレースホルダ 3">
            <a:extLst>
              <a:ext uri="{FF2B5EF4-FFF2-40B4-BE49-F238E27FC236}">
                <a16:creationId xmlns:a16="http://schemas.microsoft.com/office/drawing/2014/main" id="{293B7DF8-0B33-4CC1-AC5D-159B0144EF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25488" indent="-268288" defTabSz="882650">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3950"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27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399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4971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43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15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687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882650" rtl="0" eaLnBrk="1" fontAlgn="base" latinLnBrk="0" hangingPunct="1">
              <a:lnSpc>
                <a:spcPct val="100000"/>
              </a:lnSpc>
              <a:spcBef>
                <a:spcPct val="0"/>
              </a:spcBef>
              <a:spcAft>
                <a:spcPct val="0"/>
              </a:spcAft>
              <a:buClrTx/>
              <a:buSzTx/>
              <a:buFontTx/>
              <a:buNone/>
              <a:tabLst/>
              <a:defRPr/>
            </a:pPr>
            <a:fld id="{BD2893A9-EA65-4B43-AF1F-96DF352B346A}" type="slidenum">
              <a:rPr kumimoji="0" lang="ja-JP" altLang="en-US" sz="10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50" charset="-128"/>
                <a:cs typeface="+mn-cs"/>
              </a:rPr>
              <a:pPr marL="0" marR="0" lvl="0" indent="0" algn="r" defTabSz="882650" rtl="0" eaLnBrk="1" fontAlgn="base" latinLnBrk="0" hangingPunct="1">
                <a:lnSpc>
                  <a:spcPct val="100000"/>
                </a:lnSpc>
                <a:spcBef>
                  <a:spcPct val="0"/>
                </a:spcBef>
                <a:spcAft>
                  <a:spcPct val="0"/>
                </a:spcAft>
                <a:buClrTx/>
                <a:buSzTx/>
                <a:buFontTx/>
                <a:buNone/>
                <a:tabLst/>
                <a:defRPr/>
              </a:pPr>
              <a:t>12</a:t>
            </a:fld>
            <a:endParaRPr kumimoji="0" lang="en-US" altLang="ja-JP" sz="10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50" charset="-128"/>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スライド イメージ プレースホルダ 1">
            <a:extLst>
              <a:ext uri="{FF2B5EF4-FFF2-40B4-BE49-F238E27FC236}">
                <a16:creationId xmlns:a16="http://schemas.microsoft.com/office/drawing/2014/main" id="{88E4509B-5ACE-4381-B160-92A66C9199CD}"/>
              </a:ext>
            </a:extLst>
          </p:cNvPr>
          <p:cNvSpPr>
            <a:spLocks noGrp="1" noRot="1" noChangeAspect="1" noTextEdit="1"/>
          </p:cNvSpPr>
          <p:nvPr>
            <p:ph type="sldImg"/>
          </p:nvPr>
        </p:nvSpPr>
        <p:spPr>
          <a:ln>
            <a:solidFill>
              <a:srgbClr val="000000"/>
            </a:solidFill>
          </a:ln>
        </p:spPr>
      </p:sp>
      <p:sp>
        <p:nvSpPr>
          <p:cNvPr id="328707" name="ノート プレースホルダ 2">
            <a:extLst>
              <a:ext uri="{FF2B5EF4-FFF2-40B4-BE49-F238E27FC236}">
                <a16:creationId xmlns:a16="http://schemas.microsoft.com/office/drawing/2014/main" id="{79C601C1-19A3-4F9B-9E00-BA3BA5C364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28708" name="スライド番号プレースホルダ 3">
            <a:extLst>
              <a:ext uri="{FF2B5EF4-FFF2-40B4-BE49-F238E27FC236}">
                <a16:creationId xmlns:a16="http://schemas.microsoft.com/office/drawing/2014/main" id="{293B7DF8-0B33-4CC1-AC5D-159B0144EF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25488" indent="-268288" defTabSz="882650">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3950"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27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399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4971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43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15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687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882650" rtl="0" eaLnBrk="1" fontAlgn="base" latinLnBrk="0" hangingPunct="1">
              <a:lnSpc>
                <a:spcPct val="100000"/>
              </a:lnSpc>
              <a:spcBef>
                <a:spcPct val="0"/>
              </a:spcBef>
              <a:spcAft>
                <a:spcPct val="0"/>
              </a:spcAft>
              <a:buClrTx/>
              <a:buSzTx/>
              <a:buFontTx/>
              <a:buNone/>
              <a:tabLst/>
              <a:defRPr/>
            </a:pPr>
            <a:fld id="{BD2893A9-EA65-4B43-AF1F-96DF352B346A}" type="slidenum">
              <a:rPr kumimoji="0" lang="ja-JP" altLang="en-US" sz="10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50" charset="-128"/>
                <a:cs typeface="+mn-cs"/>
              </a:rPr>
              <a:pPr marL="0" marR="0" lvl="0" indent="0" algn="r" defTabSz="882650" rtl="0" eaLnBrk="1" fontAlgn="base" latinLnBrk="0" hangingPunct="1">
                <a:lnSpc>
                  <a:spcPct val="100000"/>
                </a:lnSpc>
                <a:spcBef>
                  <a:spcPct val="0"/>
                </a:spcBef>
                <a:spcAft>
                  <a:spcPct val="0"/>
                </a:spcAft>
                <a:buClrTx/>
                <a:buSzTx/>
                <a:buFontTx/>
                <a:buNone/>
                <a:tabLst/>
                <a:defRPr/>
              </a:pPr>
              <a:t>13</a:t>
            </a:fld>
            <a:endParaRPr kumimoji="0" lang="en-US" altLang="ja-JP" sz="10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50" charset="-128"/>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 1"/>
          <p:cNvSpPr>
            <a:spLocks noGrp="1" noRot="1" noChangeAspect="1" noTextEdit="1"/>
          </p:cNvSpPr>
          <p:nvPr>
            <p:ph type="sldImg"/>
          </p:nvPr>
        </p:nvSpPr>
        <p:spPr>
          <a:ln>
            <a:solidFill>
              <a:srgbClr val="000000"/>
            </a:solidFill>
          </a:ln>
        </p:spPr>
      </p:sp>
      <p:sp>
        <p:nvSpPr>
          <p:cNvPr id="2150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2150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5825" eaLnBrk="0" hangingPunct="0">
              <a:lnSpc>
                <a:spcPct val="90000"/>
              </a:lnSpc>
              <a:spcBef>
                <a:spcPct val="30000"/>
              </a:spcBef>
              <a:defRPr sz="1300">
                <a:solidFill>
                  <a:schemeClr val="tx1"/>
                </a:solidFill>
                <a:latin typeface="Times New Roman" pitchFamily="18" charset="0"/>
                <a:ea typeface="ＭＳ Ｐ明朝" pitchFamily="18" charset="-128"/>
              </a:defRPr>
            </a:lvl1pPr>
            <a:lvl2pPr marL="728663" indent="-271463" defTabSz="885825" eaLnBrk="0" hangingPunct="0">
              <a:spcBef>
                <a:spcPct val="30000"/>
              </a:spcBef>
              <a:defRPr sz="1200">
                <a:solidFill>
                  <a:schemeClr val="tx1"/>
                </a:solidFill>
                <a:latin typeface="Times New Roman" pitchFamily="18" charset="0"/>
                <a:ea typeface="ＭＳ Ｐ明朝" pitchFamily="18" charset="-128"/>
              </a:defRPr>
            </a:lvl2pPr>
            <a:lvl3pPr marL="1127125" indent="-214313" defTabSz="885825" eaLnBrk="0" hangingPunct="0">
              <a:spcBef>
                <a:spcPct val="30000"/>
              </a:spcBef>
              <a:defRPr sz="1200">
                <a:solidFill>
                  <a:schemeClr val="tx1"/>
                </a:solidFill>
                <a:latin typeface="Times New Roman" pitchFamily="18" charset="0"/>
                <a:ea typeface="ＭＳ Ｐ明朝" pitchFamily="18" charset="-128"/>
              </a:defRPr>
            </a:lvl3pPr>
            <a:lvl4pPr marL="1585913" indent="-214313" defTabSz="885825" eaLnBrk="0" hangingPunct="0">
              <a:spcBef>
                <a:spcPct val="30000"/>
              </a:spcBef>
              <a:defRPr sz="1200">
                <a:solidFill>
                  <a:schemeClr val="tx1"/>
                </a:solidFill>
                <a:latin typeface="Times New Roman" pitchFamily="18" charset="0"/>
                <a:ea typeface="ＭＳ Ｐ明朝" pitchFamily="18" charset="-128"/>
              </a:defRPr>
            </a:lvl4pPr>
            <a:lvl5pPr marL="2043113" indent="-214313" defTabSz="885825" eaLnBrk="0" hangingPunct="0">
              <a:spcBef>
                <a:spcPct val="30000"/>
              </a:spcBef>
              <a:defRPr sz="1200">
                <a:solidFill>
                  <a:schemeClr val="tx1"/>
                </a:solidFill>
                <a:latin typeface="Times New Roman" pitchFamily="18" charset="0"/>
                <a:ea typeface="ＭＳ Ｐ明朝" pitchFamily="18" charset="-128"/>
              </a:defRPr>
            </a:lvl5pPr>
            <a:lvl6pPr marL="2500313" indent="-214313" defTabSz="885825" eaLnBrk="0" fontAlgn="base" hangingPunct="0">
              <a:spcBef>
                <a:spcPct val="30000"/>
              </a:spcBef>
              <a:spcAft>
                <a:spcPct val="0"/>
              </a:spcAft>
              <a:defRPr sz="1200">
                <a:solidFill>
                  <a:schemeClr val="tx1"/>
                </a:solidFill>
                <a:latin typeface="Times New Roman" pitchFamily="18" charset="0"/>
                <a:ea typeface="ＭＳ Ｐ明朝" pitchFamily="18" charset="-128"/>
              </a:defRPr>
            </a:lvl6pPr>
            <a:lvl7pPr marL="2957513" indent="-214313" defTabSz="885825" eaLnBrk="0" fontAlgn="base" hangingPunct="0">
              <a:spcBef>
                <a:spcPct val="30000"/>
              </a:spcBef>
              <a:spcAft>
                <a:spcPct val="0"/>
              </a:spcAft>
              <a:defRPr sz="1200">
                <a:solidFill>
                  <a:schemeClr val="tx1"/>
                </a:solidFill>
                <a:latin typeface="Times New Roman" pitchFamily="18" charset="0"/>
                <a:ea typeface="ＭＳ Ｐ明朝" pitchFamily="18" charset="-128"/>
              </a:defRPr>
            </a:lvl7pPr>
            <a:lvl8pPr marL="3414713" indent="-214313" defTabSz="885825" eaLnBrk="0" fontAlgn="base" hangingPunct="0">
              <a:spcBef>
                <a:spcPct val="30000"/>
              </a:spcBef>
              <a:spcAft>
                <a:spcPct val="0"/>
              </a:spcAft>
              <a:defRPr sz="1200">
                <a:solidFill>
                  <a:schemeClr val="tx1"/>
                </a:solidFill>
                <a:latin typeface="Times New Roman" pitchFamily="18" charset="0"/>
                <a:ea typeface="ＭＳ Ｐ明朝" pitchFamily="18" charset="-128"/>
              </a:defRPr>
            </a:lvl8pPr>
            <a:lvl9pPr marL="3871913" indent="-214313" defTabSz="885825" eaLnBrk="0" fontAlgn="base" hangingPunct="0">
              <a:spcBef>
                <a:spcPct val="30000"/>
              </a:spcBef>
              <a:spcAft>
                <a:spcPct val="0"/>
              </a:spcAft>
              <a:defRPr sz="1200">
                <a:solidFill>
                  <a:schemeClr val="tx1"/>
                </a:solidFill>
                <a:latin typeface="Times New Roman" pitchFamily="18" charset="0"/>
                <a:ea typeface="ＭＳ Ｐ明朝" pitchFamily="18" charset="-128"/>
              </a:defRPr>
            </a:lvl9pPr>
          </a:lstStyle>
          <a:p>
            <a:pPr eaLnBrk="1" hangingPunct="1">
              <a:lnSpc>
                <a:spcPct val="100000"/>
              </a:lnSpc>
              <a:spcBef>
                <a:spcPct val="0"/>
              </a:spcBef>
            </a:pPr>
            <a:fld id="{C1F72C14-9C67-4D68-853F-78EDF0A81E7E}" type="slidenum">
              <a:rPr lang="ja-JP" altLang="en-US" sz="1000">
                <a:solidFill>
                  <a:srgbClr val="000000"/>
                </a:solidFill>
                <a:latin typeface="Calibri" pitchFamily="34" charset="0"/>
                <a:ea typeface="ＭＳ Ｐゴシック" pitchFamily="50" charset="-128"/>
              </a:rPr>
              <a:pPr eaLnBrk="1" hangingPunct="1">
                <a:lnSpc>
                  <a:spcPct val="100000"/>
                </a:lnSpc>
                <a:spcBef>
                  <a:spcPct val="0"/>
                </a:spcBef>
              </a:pPr>
              <a:t>14</a:t>
            </a:fld>
            <a:endParaRPr lang="en-US" altLang="ja-JP" sz="1000">
              <a:solidFill>
                <a:srgbClr val="000000"/>
              </a:solidFill>
              <a:latin typeface="Calibri" pitchFamily="34" charset="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スライド イメージ プレースホルダ 1">
            <a:extLst>
              <a:ext uri="{FF2B5EF4-FFF2-40B4-BE49-F238E27FC236}">
                <a16:creationId xmlns:a16="http://schemas.microsoft.com/office/drawing/2014/main" id="{2461819D-F0A9-4B50-A0B4-ADDD4310EA34}"/>
              </a:ext>
            </a:extLst>
          </p:cNvPr>
          <p:cNvSpPr>
            <a:spLocks noGrp="1" noRot="1" noChangeAspect="1" noTextEdit="1"/>
          </p:cNvSpPr>
          <p:nvPr>
            <p:ph type="sldImg"/>
          </p:nvPr>
        </p:nvSpPr>
        <p:spPr>
          <a:ln>
            <a:solidFill>
              <a:srgbClr val="000000"/>
            </a:solidFill>
          </a:ln>
        </p:spPr>
      </p:sp>
      <p:sp>
        <p:nvSpPr>
          <p:cNvPr id="185347" name="ノート プレースホルダ 2">
            <a:extLst>
              <a:ext uri="{FF2B5EF4-FFF2-40B4-BE49-F238E27FC236}">
                <a16:creationId xmlns:a16="http://schemas.microsoft.com/office/drawing/2014/main" id="{D5A9911A-AF44-41C3-A3C5-02C9715965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85348" name="スライド番号プレースホルダ 3">
            <a:extLst>
              <a:ext uri="{FF2B5EF4-FFF2-40B4-BE49-F238E27FC236}">
                <a16:creationId xmlns:a16="http://schemas.microsoft.com/office/drawing/2014/main" id="{045674AA-FC94-4B25-9646-3266AF8679B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1063">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23900" indent="-266700" defTabSz="881063">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2363" indent="-209550" defTabSz="881063">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1150" indent="-209550" defTabSz="881063">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38350" indent="-209550" defTabSz="881063">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495550" indent="-209550" defTabSz="88106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2750" indent="-209550" defTabSz="88106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09950" indent="-209550" defTabSz="88106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67150" indent="-209550" defTabSz="88106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881063" rtl="0" eaLnBrk="1" fontAlgn="base" latinLnBrk="0" hangingPunct="1">
              <a:lnSpc>
                <a:spcPct val="100000"/>
              </a:lnSpc>
              <a:spcBef>
                <a:spcPct val="0"/>
              </a:spcBef>
              <a:spcAft>
                <a:spcPct val="0"/>
              </a:spcAft>
              <a:buClrTx/>
              <a:buSzTx/>
              <a:buFontTx/>
              <a:buNone/>
              <a:tabLst/>
              <a:defRPr/>
            </a:pPr>
            <a:fld id="{FE18F074-AF64-486C-BA07-B43D91FC0BB9}" type="slidenum">
              <a:rPr kumimoji="0" lang="ja-JP" altLang="en-US" sz="10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50" charset="-128"/>
                <a:cs typeface="+mn-cs"/>
              </a:rPr>
              <a:pPr marL="0" marR="0" lvl="0" indent="0" algn="r" defTabSz="881063" rtl="0" eaLnBrk="1" fontAlgn="base" latinLnBrk="0" hangingPunct="1">
                <a:lnSpc>
                  <a:spcPct val="100000"/>
                </a:lnSpc>
                <a:spcBef>
                  <a:spcPct val="0"/>
                </a:spcBef>
                <a:spcAft>
                  <a:spcPct val="0"/>
                </a:spcAft>
                <a:buClrTx/>
                <a:buSzTx/>
                <a:buFontTx/>
                <a:buNone/>
                <a:tabLst/>
                <a:defRPr/>
              </a:pPr>
              <a:t>2</a:t>
            </a:fld>
            <a:endParaRPr kumimoji="0" lang="en-US" altLang="ja-JP" sz="10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6344073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スライド イメージ プレースホルダ 1">
            <a:extLst>
              <a:ext uri="{FF2B5EF4-FFF2-40B4-BE49-F238E27FC236}">
                <a16:creationId xmlns:a16="http://schemas.microsoft.com/office/drawing/2014/main" id="{88E4509B-5ACE-4381-B160-92A66C9199CD}"/>
              </a:ext>
            </a:extLst>
          </p:cNvPr>
          <p:cNvSpPr>
            <a:spLocks noGrp="1" noRot="1" noChangeAspect="1" noTextEdit="1"/>
          </p:cNvSpPr>
          <p:nvPr>
            <p:ph type="sldImg"/>
          </p:nvPr>
        </p:nvSpPr>
        <p:spPr>
          <a:ln>
            <a:solidFill>
              <a:srgbClr val="000000"/>
            </a:solidFill>
          </a:ln>
        </p:spPr>
      </p:sp>
      <p:sp>
        <p:nvSpPr>
          <p:cNvPr id="328707" name="ノート プレースホルダ 2">
            <a:extLst>
              <a:ext uri="{FF2B5EF4-FFF2-40B4-BE49-F238E27FC236}">
                <a16:creationId xmlns:a16="http://schemas.microsoft.com/office/drawing/2014/main" id="{79C601C1-19A3-4F9B-9E00-BA3BA5C364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28708" name="スライド番号プレースホルダ 3">
            <a:extLst>
              <a:ext uri="{FF2B5EF4-FFF2-40B4-BE49-F238E27FC236}">
                <a16:creationId xmlns:a16="http://schemas.microsoft.com/office/drawing/2014/main" id="{293B7DF8-0B33-4CC1-AC5D-159B0144EF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25488" indent="-268288" defTabSz="882650">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3950"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27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399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4971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43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15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687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882650" rtl="0" eaLnBrk="1" fontAlgn="base" latinLnBrk="0" hangingPunct="1">
              <a:lnSpc>
                <a:spcPct val="100000"/>
              </a:lnSpc>
              <a:spcBef>
                <a:spcPct val="0"/>
              </a:spcBef>
              <a:spcAft>
                <a:spcPct val="0"/>
              </a:spcAft>
              <a:buClrTx/>
              <a:buSzTx/>
              <a:buFontTx/>
              <a:buNone/>
              <a:tabLst/>
              <a:defRPr/>
            </a:pPr>
            <a:fld id="{BD2893A9-EA65-4B43-AF1F-96DF352B346A}" type="slidenum">
              <a:rPr kumimoji="0" lang="ja-JP" altLang="en-US" sz="10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50" charset="-128"/>
                <a:cs typeface="+mn-cs"/>
              </a:rPr>
              <a:pPr marL="0" marR="0" lvl="0" indent="0" algn="r" defTabSz="882650" rtl="0" eaLnBrk="1" fontAlgn="base" latinLnBrk="0" hangingPunct="1">
                <a:lnSpc>
                  <a:spcPct val="100000"/>
                </a:lnSpc>
                <a:spcBef>
                  <a:spcPct val="0"/>
                </a:spcBef>
                <a:spcAft>
                  <a:spcPct val="0"/>
                </a:spcAft>
                <a:buClrTx/>
                <a:buSzTx/>
                <a:buFontTx/>
                <a:buNone/>
                <a:tabLst/>
                <a:defRPr/>
              </a:pPr>
              <a:t>3</a:t>
            </a:fld>
            <a:endParaRPr kumimoji="0" lang="en-US" altLang="ja-JP" sz="10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50" charset="-128"/>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スライド イメージ プレースホルダ 1">
            <a:extLst>
              <a:ext uri="{FF2B5EF4-FFF2-40B4-BE49-F238E27FC236}">
                <a16:creationId xmlns:a16="http://schemas.microsoft.com/office/drawing/2014/main" id="{88E4509B-5ACE-4381-B160-92A66C9199CD}"/>
              </a:ext>
            </a:extLst>
          </p:cNvPr>
          <p:cNvSpPr>
            <a:spLocks noGrp="1" noRot="1" noChangeAspect="1" noTextEdit="1"/>
          </p:cNvSpPr>
          <p:nvPr>
            <p:ph type="sldImg"/>
          </p:nvPr>
        </p:nvSpPr>
        <p:spPr>
          <a:ln>
            <a:solidFill>
              <a:srgbClr val="000000"/>
            </a:solidFill>
          </a:ln>
        </p:spPr>
      </p:sp>
      <p:sp>
        <p:nvSpPr>
          <p:cNvPr id="328707" name="ノート プレースホルダ 2">
            <a:extLst>
              <a:ext uri="{FF2B5EF4-FFF2-40B4-BE49-F238E27FC236}">
                <a16:creationId xmlns:a16="http://schemas.microsoft.com/office/drawing/2014/main" id="{79C601C1-19A3-4F9B-9E00-BA3BA5C364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28708" name="スライド番号プレースホルダ 3">
            <a:extLst>
              <a:ext uri="{FF2B5EF4-FFF2-40B4-BE49-F238E27FC236}">
                <a16:creationId xmlns:a16="http://schemas.microsoft.com/office/drawing/2014/main" id="{293B7DF8-0B33-4CC1-AC5D-159B0144EF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25488" indent="-268288" defTabSz="882650">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3950"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27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399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4971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43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15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687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882650" rtl="0" eaLnBrk="1" fontAlgn="base" latinLnBrk="0" hangingPunct="1">
              <a:lnSpc>
                <a:spcPct val="100000"/>
              </a:lnSpc>
              <a:spcBef>
                <a:spcPct val="0"/>
              </a:spcBef>
              <a:spcAft>
                <a:spcPct val="0"/>
              </a:spcAft>
              <a:buClrTx/>
              <a:buSzTx/>
              <a:buFontTx/>
              <a:buNone/>
              <a:tabLst/>
              <a:defRPr/>
            </a:pPr>
            <a:fld id="{BD2893A9-EA65-4B43-AF1F-96DF352B346A}" type="slidenum">
              <a:rPr kumimoji="0" lang="ja-JP" altLang="en-US" sz="10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50" charset="-128"/>
                <a:cs typeface="+mn-cs"/>
              </a:rPr>
              <a:pPr marL="0" marR="0" lvl="0" indent="0" algn="r" defTabSz="882650" rtl="0" eaLnBrk="1" fontAlgn="base" latinLnBrk="0" hangingPunct="1">
                <a:lnSpc>
                  <a:spcPct val="100000"/>
                </a:lnSpc>
                <a:spcBef>
                  <a:spcPct val="0"/>
                </a:spcBef>
                <a:spcAft>
                  <a:spcPct val="0"/>
                </a:spcAft>
                <a:buClrTx/>
                <a:buSzTx/>
                <a:buFontTx/>
                <a:buNone/>
                <a:tabLst/>
                <a:defRPr/>
              </a:pPr>
              <a:t>4</a:t>
            </a:fld>
            <a:endParaRPr kumimoji="0" lang="en-US" altLang="ja-JP" sz="10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50" charset="-128"/>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スライド イメージ プレースホルダ 1">
            <a:extLst>
              <a:ext uri="{FF2B5EF4-FFF2-40B4-BE49-F238E27FC236}">
                <a16:creationId xmlns:a16="http://schemas.microsoft.com/office/drawing/2014/main" id="{7480A759-49CC-4A7F-B62F-7E6C83739055}"/>
              </a:ext>
            </a:extLst>
          </p:cNvPr>
          <p:cNvSpPr>
            <a:spLocks noGrp="1" noRot="1" noChangeAspect="1" noTextEdit="1"/>
          </p:cNvSpPr>
          <p:nvPr>
            <p:ph type="sldImg"/>
          </p:nvPr>
        </p:nvSpPr>
        <p:spPr>
          <a:ln>
            <a:solidFill>
              <a:srgbClr val="000000"/>
            </a:solidFill>
          </a:ln>
        </p:spPr>
      </p:sp>
      <p:sp>
        <p:nvSpPr>
          <p:cNvPr id="316419" name="ノート プレースホルダ 2">
            <a:extLst>
              <a:ext uri="{FF2B5EF4-FFF2-40B4-BE49-F238E27FC236}">
                <a16:creationId xmlns:a16="http://schemas.microsoft.com/office/drawing/2014/main" id="{DDE5FFC2-FEEB-4115-8C09-C74D2F85FC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16420" name="スライド番号プレースホルダ 3">
            <a:extLst>
              <a:ext uri="{FF2B5EF4-FFF2-40B4-BE49-F238E27FC236}">
                <a16:creationId xmlns:a16="http://schemas.microsoft.com/office/drawing/2014/main" id="{935524AD-EE11-43BC-897B-FCC101A880A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30250" indent="-273050" defTabSz="887413">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8713"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7500"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44700"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5019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91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63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735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a:lnSpc>
                <a:spcPct val="100000"/>
              </a:lnSpc>
              <a:spcBef>
                <a:spcPct val="0"/>
              </a:spcBef>
            </a:pPr>
            <a:fld id="{93EF71D9-DE4B-44F8-8653-32CC2E98EA88}" type="slidenum">
              <a:rPr kumimoji="1" lang="ja-JP" altLang="en-US" sz="1000" smtClean="0">
                <a:solidFill>
                  <a:srgbClr val="000000"/>
                </a:solidFill>
                <a:latin typeface="Calibri" panose="020F0502020204030204" pitchFamily="34" charset="0"/>
                <a:ea typeface="ＭＳ Ｐゴシック" panose="020B0600070205080204" pitchFamily="50" charset="-128"/>
              </a:rPr>
              <a:pPr>
                <a:lnSpc>
                  <a:spcPct val="100000"/>
                </a:lnSpc>
                <a:spcBef>
                  <a:spcPct val="0"/>
                </a:spcBef>
              </a:pPr>
              <a:t>5</a:t>
            </a:fld>
            <a:endParaRPr kumimoji="1" lang="en-US" altLang="ja-JP" sz="1000">
              <a:solidFill>
                <a:srgbClr val="000000"/>
              </a:solidFill>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2751825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スライド イメージ プレースホルダ 1">
            <a:extLst>
              <a:ext uri="{FF2B5EF4-FFF2-40B4-BE49-F238E27FC236}">
                <a16:creationId xmlns:a16="http://schemas.microsoft.com/office/drawing/2014/main" id="{7480A759-49CC-4A7F-B62F-7E6C83739055}"/>
              </a:ext>
            </a:extLst>
          </p:cNvPr>
          <p:cNvSpPr>
            <a:spLocks noGrp="1" noRot="1" noChangeAspect="1" noTextEdit="1"/>
          </p:cNvSpPr>
          <p:nvPr>
            <p:ph type="sldImg"/>
          </p:nvPr>
        </p:nvSpPr>
        <p:spPr>
          <a:ln>
            <a:solidFill>
              <a:srgbClr val="000000"/>
            </a:solidFill>
          </a:ln>
        </p:spPr>
      </p:sp>
      <p:sp>
        <p:nvSpPr>
          <p:cNvPr id="316419" name="ノート プレースホルダ 2">
            <a:extLst>
              <a:ext uri="{FF2B5EF4-FFF2-40B4-BE49-F238E27FC236}">
                <a16:creationId xmlns:a16="http://schemas.microsoft.com/office/drawing/2014/main" id="{DDE5FFC2-FEEB-4115-8C09-C74D2F85FC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16420" name="スライド番号プレースホルダ 3">
            <a:extLst>
              <a:ext uri="{FF2B5EF4-FFF2-40B4-BE49-F238E27FC236}">
                <a16:creationId xmlns:a16="http://schemas.microsoft.com/office/drawing/2014/main" id="{935524AD-EE11-43BC-897B-FCC101A880A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30250" indent="-273050" defTabSz="887413">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8713"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7500"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44700"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5019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91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63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735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a:lnSpc>
                <a:spcPct val="100000"/>
              </a:lnSpc>
              <a:spcBef>
                <a:spcPct val="0"/>
              </a:spcBef>
            </a:pPr>
            <a:fld id="{93EF71D9-DE4B-44F8-8653-32CC2E98EA88}" type="slidenum">
              <a:rPr kumimoji="1" lang="ja-JP" altLang="en-US" sz="1000" smtClean="0">
                <a:solidFill>
                  <a:srgbClr val="000000"/>
                </a:solidFill>
                <a:latin typeface="Calibri" panose="020F0502020204030204" pitchFamily="34" charset="0"/>
                <a:ea typeface="ＭＳ Ｐゴシック" panose="020B0600070205080204" pitchFamily="50" charset="-128"/>
              </a:rPr>
              <a:pPr>
                <a:lnSpc>
                  <a:spcPct val="100000"/>
                </a:lnSpc>
                <a:spcBef>
                  <a:spcPct val="0"/>
                </a:spcBef>
              </a:pPr>
              <a:t>6</a:t>
            </a:fld>
            <a:endParaRPr kumimoji="1" lang="en-US" altLang="ja-JP" sz="1000">
              <a:solidFill>
                <a:srgbClr val="000000"/>
              </a:solidFill>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2797005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スライド イメージ プレースホルダ 1">
            <a:extLst>
              <a:ext uri="{FF2B5EF4-FFF2-40B4-BE49-F238E27FC236}">
                <a16:creationId xmlns:a16="http://schemas.microsoft.com/office/drawing/2014/main" id="{7480A759-49CC-4A7F-B62F-7E6C83739055}"/>
              </a:ext>
            </a:extLst>
          </p:cNvPr>
          <p:cNvSpPr>
            <a:spLocks noGrp="1" noRot="1" noChangeAspect="1" noTextEdit="1"/>
          </p:cNvSpPr>
          <p:nvPr>
            <p:ph type="sldImg"/>
          </p:nvPr>
        </p:nvSpPr>
        <p:spPr>
          <a:ln>
            <a:solidFill>
              <a:srgbClr val="000000"/>
            </a:solidFill>
          </a:ln>
        </p:spPr>
      </p:sp>
      <p:sp>
        <p:nvSpPr>
          <p:cNvPr id="316419" name="ノート プレースホルダ 2">
            <a:extLst>
              <a:ext uri="{FF2B5EF4-FFF2-40B4-BE49-F238E27FC236}">
                <a16:creationId xmlns:a16="http://schemas.microsoft.com/office/drawing/2014/main" id="{DDE5FFC2-FEEB-4115-8C09-C74D2F85FC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16420" name="スライド番号プレースホルダ 3">
            <a:extLst>
              <a:ext uri="{FF2B5EF4-FFF2-40B4-BE49-F238E27FC236}">
                <a16:creationId xmlns:a16="http://schemas.microsoft.com/office/drawing/2014/main" id="{935524AD-EE11-43BC-897B-FCC101A880A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30250" indent="-273050" defTabSz="887413">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8713"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7500"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44700"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5019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91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63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735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a:lnSpc>
                <a:spcPct val="100000"/>
              </a:lnSpc>
              <a:spcBef>
                <a:spcPct val="0"/>
              </a:spcBef>
            </a:pPr>
            <a:fld id="{93EF71D9-DE4B-44F8-8653-32CC2E98EA88}" type="slidenum">
              <a:rPr kumimoji="1" lang="ja-JP" altLang="en-US" sz="1000" smtClean="0">
                <a:solidFill>
                  <a:srgbClr val="000000"/>
                </a:solidFill>
                <a:latin typeface="Calibri" panose="020F0502020204030204" pitchFamily="34" charset="0"/>
                <a:ea typeface="ＭＳ Ｐゴシック" panose="020B0600070205080204" pitchFamily="50" charset="-128"/>
              </a:rPr>
              <a:pPr>
                <a:lnSpc>
                  <a:spcPct val="100000"/>
                </a:lnSpc>
                <a:spcBef>
                  <a:spcPct val="0"/>
                </a:spcBef>
              </a:pPr>
              <a:t>7</a:t>
            </a:fld>
            <a:endParaRPr kumimoji="1" lang="en-US" altLang="ja-JP" sz="1000">
              <a:solidFill>
                <a:srgbClr val="000000"/>
              </a:solidFill>
              <a:latin typeface="Calibri" panose="020F0502020204030204" pitchFamily="34" charset="0"/>
              <a:ea typeface="ＭＳ Ｐゴシック" panose="020B0600070205080204" pitchFamily="50" charset="-128"/>
            </a:endParaRPr>
          </a:p>
        </p:txBody>
      </p:sp>
    </p:spTree>
    <p:extLst>
      <p:ext uri="{BB962C8B-B14F-4D97-AF65-F5344CB8AC3E}">
        <p14:creationId xmlns:p14="http://schemas.microsoft.com/office/powerpoint/2010/main" val="28598907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スライド イメージ プレースホルダ 1">
            <a:extLst>
              <a:ext uri="{FF2B5EF4-FFF2-40B4-BE49-F238E27FC236}">
                <a16:creationId xmlns:a16="http://schemas.microsoft.com/office/drawing/2014/main" id="{7480A759-49CC-4A7F-B62F-7E6C83739055}"/>
              </a:ext>
            </a:extLst>
          </p:cNvPr>
          <p:cNvSpPr>
            <a:spLocks noGrp="1" noRot="1" noChangeAspect="1" noTextEdit="1"/>
          </p:cNvSpPr>
          <p:nvPr>
            <p:ph type="sldImg"/>
          </p:nvPr>
        </p:nvSpPr>
        <p:spPr>
          <a:ln>
            <a:solidFill>
              <a:srgbClr val="000000"/>
            </a:solidFill>
          </a:ln>
        </p:spPr>
      </p:sp>
      <p:sp>
        <p:nvSpPr>
          <p:cNvPr id="316419" name="ノート プレースホルダ 2">
            <a:extLst>
              <a:ext uri="{FF2B5EF4-FFF2-40B4-BE49-F238E27FC236}">
                <a16:creationId xmlns:a16="http://schemas.microsoft.com/office/drawing/2014/main" id="{DDE5FFC2-FEEB-4115-8C09-C74D2F85FC9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16420" name="スライド番号プレースホルダ 3">
            <a:extLst>
              <a:ext uri="{FF2B5EF4-FFF2-40B4-BE49-F238E27FC236}">
                <a16:creationId xmlns:a16="http://schemas.microsoft.com/office/drawing/2014/main" id="{935524AD-EE11-43BC-897B-FCC101A880A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413">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30250" indent="-273050" defTabSz="887413">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8713"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7500"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44700" indent="-215900" defTabSz="887413">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5019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91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63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73500" indent="-215900" defTabSz="887413"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a:lnSpc>
                <a:spcPct val="100000"/>
              </a:lnSpc>
              <a:spcBef>
                <a:spcPct val="0"/>
              </a:spcBef>
            </a:pPr>
            <a:fld id="{93EF71D9-DE4B-44F8-8653-32CC2E98EA88}" type="slidenum">
              <a:rPr kumimoji="1" lang="ja-JP" altLang="en-US" sz="1000" smtClean="0">
                <a:solidFill>
                  <a:srgbClr val="000000"/>
                </a:solidFill>
                <a:latin typeface="Calibri" panose="020F0502020204030204" pitchFamily="34" charset="0"/>
                <a:ea typeface="ＭＳ Ｐゴシック" panose="020B0600070205080204" pitchFamily="50" charset="-128"/>
              </a:rPr>
              <a:pPr>
                <a:lnSpc>
                  <a:spcPct val="100000"/>
                </a:lnSpc>
                <a:spcBef>
                  <a:spcPct val="0"/>
                </a:spcBef>
              </a:pPr>
              <a:t>8</a:t>
            </a:fld>
            <a:endParaRPr kumimoji="1" lang="en-US" altLang="ja-JP" sz="1000">
              <a:solidFill>
                <a:srgbClr val="000000"/>
              </a:solidFill>
              <a:latin typeface="Calibri" panose="020F0502020204030204" pitchFamily="34" charset="0"/>
              <a:ea typeface="ＭＳ Ｐゴシック" panose="020B0600070205080204"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スライド イメージ プレースホルダ 1"/>
          <p:cNvSpPr>
            <a:spLocks noGrp="1" noRot="1" noChangeAspect="1" noTextEdit="1"/>
          </p:cNvSpPr>
          <p:nvPr>
            <p:ph type="sldImg"/>
          </p:nvPr>
        </p:nvSpPr>
        <p:spPr>
          <a:ln>
            <a:solidFill>
              <a:srgbClr val="000000"/>
            </a:solidFill>
          </a:ln>
        </p:spPr>
      </p:sp>
      <p:sp>
        <p:nvSpPr>
          <p:cNvPr id="180227"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80228"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7590" eaLnBrk="0" hangingPunct="0">
              <a:lnSpc>
                <a:spcPct val="90000"/>
              </a:lnSpc>
              <a:spcBef>
                <a:spcPct val="30000"/>
              </a:spcBef>
              <a:defRPr sz="1300">
                <a:solidFill>
                  <a:schemeClr val="tx1"/>
                </a:solidFill>
                <a:latin typeface="Times New Roman" pitchFamily="18" charset="0"/>
                <a:ea typeface="ＭＳ Ｐ明朝" pitchFamily="18" charset="-128"/>
              </a:defRPr>
            </a:lvl1pPr>
            <a:lvl2pPr marL="730396" indent="-273105" defTabSz="887590" eaLnBrk="0" hangingPunct="0">
              <a:spcBef>
                <a:spcPct val="30000"/>
              </a:spcBef>
              <a:defRPr sz="1200">
                <a:solidFill>
                  <a:schemeClr val="tx1"/>
                </a:solidFill>
                <a:latin typeface="Times New Roman" pitchFamily="18" charset="0"/>
                <a:ea typeface="ＭＳ Ｐ明朝" pitchFamily="18" charset="-128"/>
              </a:defRPr>
            </a:lvl2pPr>
            <a:lvl3pPr marL="1128939" indent="-215943" defTabSz="887590" eaLnBrk="0" hangingPunct="0">
              <a:spcBef>
                <a:spcPct val="30000"/>
              </a:spcBef>
              <a:defRPr sz="1200">
                <a:solidFill>
                  <a:schemeClr val="tx1"/>
                </a:solidFill>
                <a:latin typeface="Times New Roman" pitchFamily="18" charset="0"/>
                <a:ea typeface="ＭＳ Ｐ明朝" pitchFamily="18" charset="-128"/>
              </a:defRPr>
            </a:lvl3pPr>
            <a:lvl4pPr marL="1587818" indent="-215943" defTabSz="887590" eaLnBrk="0" hangingPunct="0">
              <a:spcBef>
                <a:spcPct val="30000"/>
              </a:spcBef>
              <a:defRPr sz="1200">
                <a:solidFill>
                  <a:schemeClr val="tx1"/>
                </a:solidFill>
                <a:latin typeface="Times New Roman" pitchFamily="18" charset="0"/>
                <a:ea typeface="ＭＳ Ｐ明朝" pitchFamily="18" charset="-128"/>
              </a:defRPr>
            </a:lvl4pPr>
            <a:lvl5pPr marL="2045109" indent="-215943" defTabSz="887590" eaLnBrk="0" hangingPunct="0">
              <a:spcBef>
                <a:spcPct val="30000"/>
              </a:spcBef>
              <a:defRPr sz="1200">
                <a:solidFill>
                  <a:schemeClr val="tx1"/>
                </a:solidFill>
                <a:latin typeface="Times New Roman" pitchFamily="18" charset="0"/>
                <a:ea typeface="ＭＳ Ｐ明朝" pitchFamily="18" charset="-128"/>
              </a:defRPr>
            </a:lvl5pPr>
            <a:lvl6pPr marL="2502400" indent="-215943" defTabSz="887590" eaLnBrk="0" fontAlgn="base" hangingPunct="0">
              <a:spcBef>
                <a:spcPct val="30000"/>
              </a:spcBef>
              <a:spcAft>
                <a:spcPct val="0"/>
              </a:spcAft>
              <a:defRPr sz="1200">
                <a:solidFill>
                  <a:schemeClr val="tx1"/>
                </a:solidFill>
                <a:latin typeface="Times New Roman" pitchFamily="18" charset="0"/>
                <a:ea typeface="ＭＳ Ｐ明朝" pitchFamily="18" charset="-128"/>
              </a:defRPr>
            </a:lvl6pPr>
            <a:lvl7pPr marL="2959692" indent="-215943" defTabSz="887590" eaLnBrk="0" fontAlgn="base" hangingPunct="0">
              <a:spcBef>
                <a:spcPct val="30000"/>
              </a:spcBef>
              <a:spcAft>
                <a:spcPct val="0"/>
              </a:spcAft>
              <a:defRPr sz="1200">
                <a:solidFill>
                  <a:schemeClr val="tx1"/>
                </a:solidFill>
                <a:latin typeface="Times New Roman" pitchFamily="18" charset="0"/>
                <a:ea typeface="ＭＳ Ｐ明朝" pitchFamily="18" charset="-128"/>
              </a:defRPr>
            </a:lvl7pPr>
            <a:lvl8pPr marL="3416983" indent="-215943" defTabSz="887590" eaLnBrk="0" fontAlgn="base" hangingPunct="0">
              <a:spcBef>
                <a:spcPct val="30000"/>
              </a:spcBef>
              <a:spcAft>
                <a:spcPct val="0"/>
              </a:spcAft>
              <a:defRPr sz="1200">
                <a:solidFill>
                  <a:schemeClr val="tx1"/>
                </a:solidFill>
                <a:latin typeface="Times New Roman" pitchFamily="18" charset="0"/>
                <a:ea typeface="ＭＳ Ｐ明朝" pitchFamily="18" charset="-128"/>
              </a:defRPr>
            </a:lvl8pPr>
            <a:lvl9pPr marL="3874275" indent="-215943" defTabSz="887590" eaLnBrk="0" fontAlgn="base" hangingPunct="0">
              <a:spcBef>
                <a:spcPct val="30000"/>
              </a:spcBef>
              <a:spcAft>
                <a:spcPct val="0"/>
              </a:spcAft>
              <a:defRPr sz="1200">
                <a:solidFill>
                  <a:schemeClr val="tx1"/>
                </a:solidFill>
                <a:latin typeface="Times New Roman" pitchFamily="18" charset="0"/>
                <a:ea typeface="ＭＳ Ｐ明朝" pitchFamily="18" charset="-128"/>
              </a:defRPr>
            </a:lvl9pPr>
          </a:lstStyle>
          <a:p>
            <a:pPr eaLnBrk="1" hangingPunct="1">
              <a:lnSpc>
                <a:spcPct val="100000"/>
              </a:lnSpc>
              <a:spcBef>
                <a:spcPct val="0"/>
              </a:spcBef>
            </a:pPr>
            <a:fld id="{62B5BEBB-21B9-4F82-A5F7-2D5F7DEDEA0F}" type="slidenum">
              <a:rPr lang="ja-JP" altLang="en-US" sz="1000">
                <a:solidFill>
                  <a:srgbClr val="000000"/>
                </a:solidFill>
                <a:latin typeface="Calibri" pitchFamily="34" charset="0"/>
                <a:ea typeface="ＭＳ Ｐゴシック" pitchFamily="50" charset="-128"/>
              </a:rPr>
              <a:pPr eaLnBrk="1" hangingPunct="1">
                <a:lnSpc>
                  <a:spcPct val="100000"/>
                </a:lnSpc>
                <a:spcBef>
                  <a:spcPct val="0"/>
                </a:spcBef>
              </a:pPr>
              <a:t>9</a:t>
            </a:fld>
            <a:endParaRPr lang="en-US" altLang="ja-JP" sz="1000">
              <a:solidFill>
                <a:srgbClr val="000000"/>
              </a:solidFill>
              <a:latin typeface="Calibri" pitchFamily="34" charset="0"/>
              <a:ea typeface="ＭＳ Ｐゴシック"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2278E261-3275-437F-931D-748E26F797B1}" type="slidenum">
              <a:rPr lang="ja-JP" altLang="en-US"/>
              <a:pPr>
                <a:defRPr/>
              </a:pPr>
              <a:t>‹#›</a:t>
            </a:fld>
            <a:endParaRPr lang="en-US" altLang="ja-JP"/>
          </a:p>
        </p:txBody>
      </p:sp>
    </p:spTree>
    <p:extLst>
      <p:ext uri="{BB962C8B-B14F-4D97-AF65-F5344CB8AC3E}">
        <p14:creationId xmlns:p14="http://schemas.microsoft.com/office/powerpoint/2010/main" val="1711207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1825625"/>
            <a:ext cx="78867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8EFE0363-C39C-4440-A4F1-1C84696CA87A}" type="slidenum">
              <a:rPr lang="ja-JP" altLang="en-US"/>
              <a:pPr>
                <a:defRPr/>
              </a:pPr>
              <a:t>‹#›</a:t>
            </a:fld>
            <a:endParaRPr lang="en-US" altLang="ja-JP"/>
          </a:p>
        </p:txBody>
      </p:sp>
    </p:spTree>
    <p:extLst>
      <p:ext uri="{BB962C8B-B14F-4D97-AF65-F5344CB8AC3E}">
        <p14:creationId xmlns:p14="http://schemas.microsoft.com/office/powerpoint/2010/main" val="1496397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26AF54E9-08DA-4D65-84EE-BDA891632571}" type="slidenum">
              <a:rPr lang="ja-JP" altLang="en-US"/>
              <a:pPr>
                <a:defRPr/>
              </a:pPr>
              <a:t>‹#›</a:t>
            </a:fld>
            <a:endParaRPr lang="en-US" altLang="ja-JP"/>
          </a:p>
        </p:txBody>
      </p:sp>
    </p:spTree>
    <p:extLst>
      <p:ext uri="{BB962C8B-B14F-4D97-AF65-F5344CB8AC3E}">
        <p14:creationId xmlns:p14="http://schemas.microsoft.com/office/powerpoint/2010/main" val="665996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13" y="44450"/>
            <a:ext cx="2925762"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Rectangle 1026"/>
          <p:cNvSpPr>
            <a:spLocks noGrp="1" noChangeArrowheads="1"/>
          </p:cNvSpPr>
          <p:nvPr>
            <p:ph type="ctrTitle"/>
          </p:nvPr>
        </p:nvSpPr>
        <p:spPr>
          <a:xfrm>
            <a:off x="1193800" y="2757488"/>
            <a:ext cx="6883400" cy="579437"/>
          </a:xfrm>
        </p:spPr>
        <p:txBody>
          <a:bodyPr anchorCtr="0"/>
          <a:lstStyle>
            <a:lvl1pPr>
              <a:defRPr sz="4000" b="0"/>
            </a:lvl1pPr>
          </a:lstStyle>
          <a:p>
            <a:r>
              <a:rPr lang="ja-JP" altLang="en-US"/>
              <a:t>マスタ タイトルの書式設定</a:t>
            </a:r>
          </a:p>
        </p:txBody>
      </p:sp>
      <p:sp>
        <p:nvSpPr>
          <p:cNvPr id="13315" name="Rectangle 1027"/>
          <p:cNvSpPr>
            <a:spLocks noGrp="1" noChangeArrowheads="1"/>
          </p:cNvSpPr>
          <p:nvPr>
            <p:ph type="subTitle" idx="1"/>
          </p:nvPr>
        </p:nvSpPr>
        <p:spPr>
          <a:xfrm>
            <a:off x="1193800" y="3962400"/>
            <a:ext cx="6883400" cy="220663"/>
          </a:xfrm>
        </p:spPr>
        <p:txBody>
          <a:bodyPr/>
          <a:lstStyle>
            <a:lvl1pPr algn="ctr">
              <a:defRPr sz="1700"/>
            </a:lvl1pPr>
          </a:lstStyle>
          <a:p>
            <a:r>
              <a:rPr lang="ja-JP" altLang="en-US"/>
              <a:t>マスタ サブタイトルの書式設定</a:t>
            </a:r>
          </a:p>
        </p:txBody>
      </p:sp>
    </p:spTree>
    <p:extLst>
      <p:ext uri="{BB962C8B-B14F-4D97-AF65-F5344CB8AC3E}">
        <p14:creationId xmlns:p14="http://schemas.microsoft.com/office/powerpoint/2010/main" val="35624527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Page No"/>
          <p:cNvSpPr>
            <a:spLocks noGrp="1" noChangeArrowheads="1"/>
          </p:cNvSpPr>
          <p:nvPr>
            <p:ph type="sldNum" sz="quarter" idx="10"/>
          </p:nvPr>
        </p:nvSpPr>
        <p:spPr/>
        <p:txBody>
          <a:bodyPr/>
          <a:lstStyle>
            <a:lvl1pPr>
              <a:defRPr kumimoji="1"/>
            </a:lvl1pPr>
          </a:lstStyle>
          <a:p>
            <a:pPr>
              <a:defRPr/>
            </a:pPr>
            <a:r>
              <a:rPr lang="ja-JP" altLang="en-US"/>
              <a:t>- </a:t>
            </a:r>
            <a:fld id="{DF8BF74F-9E66-405C-9E3C-ECAC74E90600}" type="slidenum">
              <a:rPr lang="ja-JP" altLang="en-US"/>
              <a:pPr>
                <a:defRPr/>
              </a:pPr>
              <a:t>‹#›</a:t>
            </a:fld>
            <a:r>
              <a:rPr lang="en-US" altLang="ja-JP"/>
              <a:t> -</a:t>
            </a:r>
          </a:p>
        </p:txBody>
      </p:sp>
    </p:spTree>
    <p:extLst>
      <p:ext uri="{BB962C8B-B14F-4D97-AF65-F5344CB8AC3E}">
        <p14:creationId xmlns:p14="http://schemas.microsoft.com/office/powerpoint/2010/main" val="2674117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Page No"/>
          <p:cNvSpPr>
            <a:spLocks noGrp="1" noChangeArrowheads="1"/>
          </p:cNvSpPr>
          <p:nvPr>
            <p:ph type="sldNum" sz="quarter" idx="10"/>
          </p:nvPr>
        </p:nvSpPr>
        <p:spPr/>
        <p:txBody>
          <a:bodyPr/>
          <a:lstStyle>
            <a:lvl1pPr>
              <a:defRPr kumimoji="1"/>
            </a:lvl1pPr>
          </a:lstStyle>
          <a:p>
            <a:pPr>
              <a:defRPr/>
            </a:pPr>
            <a:r>
              <a:rPr lang="ja-JP" altLang="en-US"/>
              <a:t>- </a:t>
            </a:r>
            <a:fld id="{A4EDE120-1616-42B7-9667-4F045E87C64F}" type="slidenum">
              <a:rPr lang="ja-JP" altLang="en-US"/>
              <a:pPr>
                <a:defRPr/>
              </a:pPr>
              <a:t>‹#›</a:t>
            </a:fld>
            <a:r>
              <a:rPr lang="en-US" altLang="ja-JP"/>
              <a:t> -</a:t>
            </a:r>
          </a:p>
        </p:txBody>
      </p:sp>
    </p:spTree>
    <p:extLst>
      <p:ext uri="{BB962C8B-B14F-4D97-AF65-F5344CB8AC3E}">
        <p14:creationId xmlns:p14="http://schemas.microsoft.com/office/powerpoint/2010/main" val="10345035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600200" y="1298575"/>
            <a:ext cx="2895600" cy="1185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98575"/>
            <a:ext cx="2895600" cy="1185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Page No"/>
          <p:cNvSpPr>
            <a:spLocks noGrp="1" noChangeArrowheads="1"/>
          </p:cNvSpPr>
          <p:nvPr>
            <p:ph type="sldNum" sz="quarter" idx="10"/>
          </p:nvPr>
        </p:nvSpPr>
        <p:spPr/>
        <p:txBody>
          <a:bodyPr/>
          <a:lstStyle>
            <a:lvl1pPr>
              <a:defRPr kumimoji="1"/>
            </a:lvl1pPr>
          </a:lstStyle>
          <a:p>
            <a:pPr>
              <a:defRPr/>
            </a:pPr>
            <a:r>
              <a:rPr lang="ja-JP" altLang="en-US"/>
              <a:t>- </a:t>
            </a:r>
            <a:fld id="{4ED2C54B-9CCD-434F-9B10-809D0D542E6B}" type="slidenum">
              <a:rPr lang="ja-JP" altLang="en-US"/>
              <a:pPr>
                <a:defRPr/>
              </a:pPr>
              <a:t>‹#›</a:t>
            </a:fld>
            <a:r>
              <a:rPr lang="en-US" altLang="ja-JP"/>
              <a:t> -</a:t>
            </a:r>
          </a:p>
        </p:txBody>
      </p:sp>
    </p:spTree>
    <p:extLst>
      <p:ext uri="{BB962C8B-B14F-4D97-AF65-F5344CB8AC3E}">
        <p14:creationId xmlns:p14="http://schemas.microsoft.com/office/powerpoint/2010/main" val="19357936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Page No"/>
          <p:cNvSpPr>
            <a:spLocks noGrp="1" noChangeArrowheads="1"/>
          </p:cNvSpPr>
          <p:nvPr>
            <p:ph type="sldNum" sz="quarter" idx="10"/>
          </p:nvPr>
        </p:nvSpPr>
        <p:spPr/>
        <p:txBody>
          <a:bodyPr/>
          <a:lstStyle>
            <a:lvl1pPr>
              <a:defRPr kumimoji="1"/>
            </a:lvl1pPr>
          </a:lstStyle>
          <a:p>
            <a:pPr>
              <a:defRPr/>
            </a:pPr>
            <a:r>
              <a:rPr lang="ja-JP" altLang="en-US"/>
              <a:t>- </a:t>
            </a:r>
            <a:fld id="{E037C0AD-DE58-446D-A660-D4D81608FE45}" type="slidenum">
              <a:rPr lang="ja-JP" altLang="en-US"/>
              <a:pPr>
                <a:defRPr/>
              </a:pPr>
              <a:t>‹#›</a:t>
            </a:fld>
            <a:r>
              <a:rPr lang="en-US" altLang="ja-JP"/>
              <a:t> -</a:t>
            </a:r>
          </a:p>
        </p:txBody>
      </p:sp>
    </p:spTree>
    <p:extLst>
      <p:ext uri="{BB962C8B-B14F-4D97-AF65-F5344CB8AC3E}">
        <p14:creationId xmlns:p14="http://schemas.microsoft.com/office/powerpoint/2010/main" val="1345374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Page No"/>
          <p:cNvSpPr>
            <a:spLocks noGrp="1" noChangeArrowheads="1"/>
          </p:cNvSpPr>
          <p:nvPr>
            <p:ph type="sldNum" sz="quarter" idx="10"/>
          </p:nvPr>
        </p:nvSpPr>
        <p:spPr/>
        <p:txBody>
          <a:bodyPr/>
          <a:lstStyle>
            <a:lvl1pPr>
              <a:defRPr kumimoji="1"/>
            </a:lvl1pPr>
          </a:lstStyle>
          <a:p>
            <a:pPr>
              <a:defRPr/>
            </a:pPr>
            <a:r>
              <a:rPr lang="ja-JP" altLang="en-US"/>
              <a:t>- </a:t>
            </a:r>
            <a:fld id="{C3F31C4F-CE5C-4800-84F2-55BA078AA46A}" type="slidenum">
              <a:rPr lang="ja-JP" altLang="en-US"/>
              <a:pPr>
                <a:defRPr/>
              </a:pPr>
              <a:t>‹#›</a:t>
            </a:fld>
            <a:r>
              <a:rPr lang="en-US" altLang="ja-JP"/>
              <a:t> -</a:t>
            </a:r>
          </a:p>
        </p:txBody>
      </p:sp>
    </p:spTree>
    <p:extLst>
      <p:ext uri="{BB962C8B-B14F-4D97-AF65-F5344CB8AC3E}">
        <p14:creationId xmlns:p14="http://schemas.microsoft.com/office/powerpoint/2010/main" val="22300743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 No"/>
          <p:cNvSpPr>
            <a:spLocks noGrp="1" noChangeArrowheads="1"/>
          </p:cNvSpPr>
          <p:nvPr>
            <p:ph type="sldNum" sz="quarter" idx="10"/>
          </p:nvPr>
        </p:nvSpPr>
        <p:spPr/>
        <p:txBody>
          <a:bodyPr/>
          <a:lstStyle>
            <a:lvl1pPr>
              <a:defRPr kumimoji="1"/>
            </a:lvl1pPr>
          </a:lstStyle>
          <a:p>
            <a:pPr>
              <a:defRPr/>
            </a:pPr>
            <a:r>
              <a:rPr lang="ja-JP" altLang="en-US"/>
              <a:t>- </a:t>
            </a:r>
            <a:fld id="{6119D782-8664-4B4E-BF94-85835BF2FA05}" type="slidenum">
              <a:rPr lang="ja-JP" altLang="en-US"/>
              <a:pPr>
                <a:defRPr/>
              </a:pPr>
              <a:t>‹#›</a:t>
            </a:fld>
            <a:r>
              <a:rPr lang="en-US" altLang="ja-JP"/>
              <a:t> -</a:t>
            </a:r>
          </a:p>
        </p:txBody>
      </p:sp>
    </p:spTree>
    <p:extLst>
      <p:ext uri="{BB962C8B-B14F-4D97-AF65-F5344CB8AC3E}">
        <p14:creationId xmlns:p14="http://schemas.microsoft.com/office/powerpoint/2010/main" val="40727094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Page No"/>
          <p:cNvSpPr>
            <a:spLocks noGrp="1" noChangeArrowheads="1"/>
          </p:cNvSpPr>
          <p:nvPr>
            <p:ph type="sldNum" sz="quarter" idx="10"/>
          </p:nvPr>
        </p:nvSpPr>
        <p:spPr/>
        <p:txBody>
          <a:bodyPr/>
          <a:lstStyle>
            <a:lvl1pPr>
              <a:defRPr kumimoji="1"/>
            </a:lvl1pPr>
          </a:lstStyle>
          <a:p>
            <a:pPr>
              <a:defRPr/>
            </a:pPr>
            <a:r>
              <a:rPr lang="ja-JP" altLang="en-US"/>
              <a:t>- </a:t>
            </a:r>
            <a:fld id="{3B4FB57A-9EA7-4719-B453-B98E9AB1F4DC}" type="slidenum">
              <a:rPr lang="ja-JP" altLang="en-US"/>
              <a:pPr>
                <a:defRPr/>
              </a:pPr>
              <a:t>‹#›</a:t>
            </a:fld>
            <a:r>
              <a:rPr lang="en-US" altLang="ja-JP"/>
              <a:t> -</a:t>
            </a:r>
          </a:p>
        </p:txBody>
      </p:sp>
    </p:spTree>
    <p:extLst>
      <p:ext uri="{BB962C8B-B14F-4D97-AF65-F5344CB8AC3E}">
        <p14:creationId xmlns:p14="http://schemas.microsoft.com/office/powerpoint/2010/main" val="181429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28650" y="1825625"/>
            <a:ext cx="78867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B8C5BFFF-EF33-41F3-B11F-C4C53FF5DA20}" type="slidenum">
              <a:rPr lang="ja-JP" altLang="en-US"/>
              <a:pPr>
                <a:defRPr/>
              </a:pPr>
              <a:t>‹#›</a:t>
            </a:fld>
            <a:endParaRPr lang="en-US" altLang="ja-JP"/>
          </a:p>
        </p:txBody>
      </p:sp>
    </p:spTree>
    <p:extLst>
      <p:ext uri="{BB962C8B-B14F-4D97-AF65-F5344CB8AC3E}">
        <p14:creationId xmlns:p14="http://schemas.microsoft.com/office/powerpoint/2010/main" val="39522814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Page No"/>
          <p:cNvSpPr>
            <a:spLocks noGrp="1" noChangeArrowheads="1"/>
          </p:cNvSpPr>
          <p:nvPr>
            <p:ph type="sldNum" sz="quarter" idx="10"/>
          </p:nvPr>
        </p:nvSpPr>
        <p:spPr/>
        <p:txBody>
          <a:bodyPr/>
          <a:lstStyle>
            <a:lvl1pPr>
              <a:defRPr kumimoji="1"/>
            </a:lvl1pPr>
          </a:lstStyle>
          <a:p>
            <a:pPr>
              <a:defRPr/>
            </a:pPr>
            <a:r>
              <a:rPr lang="ja-JP" altLang="en-US"/>
              <a:t>- </a:t>
            </a:r>
            <a:fld id="{A00F8DB9-80A1-40EE-8DA3-4020DD290DF0}" type="slidenum">
              <a:rPr lang="ja-JP" altLang="en-US"/>
              <a:pPr>
                <a:defRPr/>
              </a:pPr>
              <a:t>‹#›</a:t>
            </a:fld>
            <a:r>
              <a:rPr lang="en-US" altLang="ja-JP"/>
              <a:t> -</a:t>
            </a:r>
          </a:p>
        </p:txBody>
      </p:sp>
    </p:spTree>
    <p:extLst>
      <p:ext uri="{BB962C8B-B14F-4D97-AF65-F5344CB8AC3E}">
        <p14:creationId xmlns:p14="http://schemas.microsoft.com/office/powerpoint/2010/main" val="2574424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Page No"/>
          <p:cNvSpPr>
            <a:spLocks noGrp="1" noChangeArrowheads="1"/>
          </p:cNvSpPr>
          <p:nvPr>
            <p:ph type="sldNum" sz="quarter" idx="10"/>
          </p:nvPr>
        </p:nvSpPr>
        <p:spPr/>
        <p:txBody>
          <a:bodyPr/>
          <a:lstStyle>
            <a:lvl1pPr>
              <a:defRPr kumimoji="1"/>
            </a:lvl1pPr>
          </a:lstStyle>
          <a:p>
            <a:pPr>
              <a:defRPr/>
            </a:pPr>
            <a:r>
              <a:rPr lang="ja-JP" altLang="en-US"/>
              <a:t>- </a:t>
            </a:r>
            <a:fld id="{7EEFEFB4-85FC-4461-9F46-834CBA2D2884}" type="slidenum">
              <a:rPr lang="ja-JP" altLang="en-US"/>
              <a:pPr>
                <a:defRPr/>
              </a:pPr>
              <a:t>‹#›</a:t>
            </a:fld>
            <a:r>
              <a:rPr lang="en-US" altLang="ja-JP"/>
              <a:t> -</a:t>
            </a:r>
          </a:p>
        </p:txBody>
      </p:sp>
    </p:spTree>
    <p:extLst>
      <p:ext uri="{BB962C8B-B14F-4D97-AF65-F5344CB8AC3E}">
        <p14:creationId xmlns:p14="http://schemas.microsoft.com/office/powerpoint/2010/main" val="33734911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38900" y="228600"/>
            <a:ext cx="1866900" cy="22558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838200" y="228600"/>
            <a:ext cx="5448300" cy="22558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Page No"/>
          <p:cNvSpPr>
            <a:spLocks noGrp="1" noChangeArrowheads="1"/>
          </p:cNvSpPr>
          <p:nvPr>
            <p:ph type="sldNum" sz="quarter" idx="10"/>
          </p:nvPr>
        </p:nvSpPr>
        <p:spPr/>
        <p:txBody>
          <a:bodyPr/>
          <a:lstStyle>
            <a:lvl1pPr>
              <a:defRPr kumimoji="1"/>
            </a:lvl1pPr>
          </a:lstStyle>
          <a:p>
            <a:pPr>
              <a:defRPr/>
            </a:pPr>
            <a:r>
              <a:rPr lang="ja-JP" altLang="en-US"/>
              <a:t>- </a:t>
            </a:r>
            <a:fld id="{E2AB74C5-C1F8-43F3-9734-6219022C75D0}" type="slidenum">
              <a:rPr lang="ja-JP" altLang="en-US"/>
              <a:pPr>
                <a:defRPr/>
              </a:pPr>
              <a:t>‹#›</a:t>
            </a:fld>
            <a:r>
              <a:rPr lang="en-US" altLang="ja-JP"/>
              <a:t> -</a:t>
            </a:r>
          </a:p>
        </p:txBody>
      </p:sp>
    </p:spTree>
    <p:extLst>
      <p:ext uri="{BB962C8B-B14F-4D97-AF65-F5344CB8AC3E}">
        <p14:creationId xmlns:p14="http://schemas.microsoft.com/office/powerpoint/2010/main" val="26186387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838200" y="228600"/>
            <a:ext cx="7467600" cy="22558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Page No"/>
          <p:cNvSpPr>
            <a:spLocks noGrp="1" noChangeArrowheads="1"/>
          </p:cNvSpPr>
          <p:nvPr>
            <p:ph type="sldNum" sz="quarter" idx="10"/>
          </p:nvPr>
        </p:nvSpPr>
        <p:spPr/>
        <p:txBody>
          <a:bodyPr/>
          <a:lstStyle>
            <a:lvl1pPr>
              <a:defRPr kumimoji="1"/>
            </a:lvl1pPr>
          </a:lstStyle>
          <a:p>
            <a:pPr>
              <a:defRPr/>
            </a:pPr>
            <a:r>
              <a:rPr lang="ja-JP" altLang="en-US"/>
              <a:t>- </a:t>
            </a:r>
            <a:fld id="{FA8009D0-B693-4EBF-BC35-54089623B8A9}" type="slidenum">
              <a:rPr lang="ja-JP" altLang="en-US"/>
              <a:pPr>
                <a:defRPr/>
              </a:pPr>
              <a:t>‹#›</a:t>
            </a:fld>
            <a:r>
              <a:rPr lang="en-US" altLang="ja-JP"/>
              <a:t> -</a:t>
            </a:r>
          </a:p>
        </p:txBody>
      </p:sp>
    </p:spTree>
    <p:extLst>
      <p:ext uri="{BB962C8B-B14F-4D97-AF65-F5344CB8AC3E}">
        <p14:creationId xmlns:p14="http://schemas.microsoft.com/office/powerpoint/2010/main" val="663725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6pt 1段">
    <p:spTree>
      <p:nvGrpSpPr>
        <p:cNvPr id="1" name=""/>
        <p:cNvGrpSpPr/>
        <p:nvPr/>
      </p:nvGrpSpPr>
      <p:grpSpPr>
        <a:xfrm>
          <a:off x="0" y="0"/>
          <a:ext cx="0" cy="0"/>
          <a:chOff x="0" y="0"/>
          <a:chExt cx="0" cy="0"/>
        </a:xfrm>
      </p:grpSpPr>
      <p:sp>
        <p:nvSpPr>
          <p:cNvPr id="5" name="タイトル プレースホルダ 1"/>
          <p:cNvSpPr>
            <a:spLocks noGrp="1"/>
          </p:cNvSpPr>
          <p:nvPr>
            <p:ph type="title"/>
          </p:nvPr>
        </p:nvSpPr>
        <p:spPr>
          <a:xfrm>
            <a:off x="500034" y="285728"/>
            <a:ext cx="8215370" cy="292388"/>
          </a:xfrm>
          <a:prstGeom prst="rect">
            <a:avLst/>
          </a:prstGeom>
          <a:noFill/>
          <a:ln w="9525">
            <a:noFill/>
            <a:miter lim="800000"/>
            <a:headEnd/>
            <a:tailEnd/>
          </a:ln>
        </p:spPr>
        <p:txBody>
          <a:bodyPr/>
          <a:lstStyle>
            <a:lvl1pPr>
              <a:defRPr sz="2000" baseline="0"/>
            </a:lvl1pPr>
          </a:lstStyle>
          <a:p>
            <a:r>
              <a:rPr lang="ja-JP" altLang="en-US" dirty="0"/>
              <a:t>マスタ タイトルの書式設定</a:t>
            </a:r>
          </a:p>
        </p:txBody>
      </p:sp>
      <p:sp>
        <p:nvSpPr>
          <p:cNvPr id="9" name="テキスト プレースホルダ 8"/>
          <p:cNvSpPr>
            <a:spLocks noGrp="1"/>
          </p:cNvSpPr>
          <p:nvPr>
            <p:ph type="body" sz="quarter" idx="15"/>
          </p:nvPr>
        </p:nvSpPr>
        <p:spPr>
          <a:xfrm>
            <a:off x="500063" y="1071563"/>
            <a:ext cx="8215312" cy="1323439"/>
          </a:xfrm>
        </p:spPr>
        <p:txBody>
          <a:bodyPr/>
          <a:lstStyle>
            <a:lvl1pPr marL="209550" indent="-209550">
              <a:defRPr sz="1600" baseline="0"/>
            </a:lvl1pPr>
            <a:lvl2pPr marL="400050" indent="-171450">
              <a:tabLst/>
              <a:defRPr sz="1600" baseline="0"/>
            </a:lvl2pPr>
            <a:lvl3pPr marL="552450" indent="-127000">
              <a:defRPr sz="1600" baseline="0"/>
            </a:lvl3pPr>
            <a:lvl4pPr marL="717550" indent="-146050">
              <a:defRPr sz="1600" baseline="0"/>
            </a:lvl4pPr>
            <a:lvl5pPr marL="946150" indent="-222250">
              <a:defRPr sz="1600" baseline="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11931702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5A108BE4-2E59-4FA2-8A2A-D67497D79B0C}" type="slidenum">
              <a:rPr lang="ja-JP" altLang="en-US"/>
              <a:pPr>
                <a:defRPr/>
              </a:pPr>
              <a:t>‹#›</a:t>
            </a:fld>
            <a:endParaRPr lang="en-US" altLang="ja-JP"/>
          </a:p>
        </p:txBody>
      </p:sp>
    </p:spTree>
    <p:extLst>
      <p:ext uri="{BB962C8B-B14F-4D97-AF65-F5344CB8AC3E}">
        <p14:creationId xmlns:p14="http://schemas.microsoft.com/office/powerpoint/2010/main" val="16332905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28650" y="1825625"/>
            <a:ext cx="78867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ED2DAECD-C038-491D-B49A-F8A49E2EA27A}" type="slidenum">
              <a:rPr lang="ja-JP" altLang="en-US"/>
              <a:pPr>
                <a:defRPr/>
              </a:pPr>
              <a:t>‹#›</a:t>
            </a:fld>
            <a:endParaRPr lang="en-US" altLang="ja-JP"/>
          </a:p>
        </p:txBody>
      </p:sp>
    </p:spTree>
    <p:extLst>
      <p:ext uri="{BB962C8B-B14F-4D97-AF65-F5344CB8AC3E}">
        <p14:creationId xmlns:p14="http://schemas.microsoft.com/office/powerpoint/2010/main" val="110817097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a:prstGeom prst="rect">
            <a:avLst/>
          </a:prstGeo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789EA5DB-42C4-4188-93DB-AB1C028FC6F3}" type="slidenum">
              <a:rPr lang="ja-JP" altLang="en-US"/>
              <a:pPr>
                <a:defRPr/>
              </a:pPr>
              <a:t>‹#›</a:t>
            </a:fld>
            <a:endParaRPr lang="en-US" altLang="ja-JP"/>
          </a:p>
        </p:txBody>
      </p:sp>
    </p:spTree>
    <p:extLst>
      <p:ext uri="{BB962C8B-B14F-4D97-AF65-F5344CB8AC3E}">
        <p14:creationId xmlns:p14="http://schemas.microsoft.com/office/powerpoint/2010/main" val="342107525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8C9D2D7B-7AFC-46C3-B545-377811FEF54C}" type="slidenum">
              <a:rPr lang="ja-JP" altLang="en-US"/>
              <a:pPr>
                <a:defRPr/>
              </a:pPr>
              <a:t>‹#›</a:t>
            </a:fld>
            <a:endParaRPr lang="en-US" altLang="ja-JP"/>
          </a:p>
        </p:txBody>
      </p:sp>
    </p:spTree>
    <p:extLst>
      <p:ext uri="{BB962C8B-B14F-4D97-AF65-F5344CB8AC3E}">
        <p14:creationId xmlns:p14="http://schemas.microsoft.com/office/powerpoint/2010/main" val="20148904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186F0D18-BF6A-4D43-AC59-40E5D0C480CC}" type="slidenum">
              <a:rPr lang="ja-JP" altLang="en-US"/>
              <a:pPr>
                <a:defRPr/>
              </a:pPr>
              <a:t>‹#›</a:t>
            </a:fld>
            <a:endParaRPr lang="en-US" altLang="ja-JP"/>
          </a:p>
        </p:txBody>
      </p:sp>
    </p:spTree>
    <p:extLst>
      <p:ext uri="{BB962C8B-B14F-4D97-AF65-F5344CB8AC3E}">
        <p14:creationId xmlns:p14="http://schemas.microsoft.com/office/powerpoint/2010/main" val="3224685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a:prstGeom prst="rect">
            <a:avLst/>
          </a:prstGeo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D241AC07-FEEC-4EE6-A79F-F36A8991D040}" type="slidenum">
              <a:rPr lang="ja-JP" altLang="en-US"/>
              <a:pPr>
                <a:defRPr/>
              </a:pPr>
              <a:t>‹#›</a:t>
            </a:fld>
            <a:endParaRPr lang="en-US" altLang="ja-JP"/>
          </a:p>
        </p:txBody>
      </p:sp>
    </p:spTree>
    <p:extLst>
      <p:ext uri="{BB962C8B-B14F-4D97-AF65-F5344CB8AC3E}">
        <p14:creationId xmlns:p14="http://schemas.microsoft.com/office/powerpoint/2010/main" val="38992900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B89BF9D2-BF5D-4F2F-AA48-876F33A37CE6}" type="slidenum">
              <a:rPr lang="ja-JP" altLang="en-US"/>
              <a:pPr>
                <a:defRPr/>
              </a:pPr>
              <a:t>‹#›</a:t>
            </a:fld>
            <a:endParaRPr lang="en-US" altLang="ja-JP"/>
          </a:p>
        </p:txBody>
      </p:sp>
    </p:spTree>
    <p:extLst>
      <p:ext uri="{BB962C8B-B14F-4D97-AF65-F5344CB8AC3E}">
        <p14:creationId xmlns:p14="http://schemas.microsoft.com/office/powerpoint/2010/main" val="42803531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4C15B361-375E-4A3F-A97C-40EF3E628326}" type="slidenum">
              <a:rPr lang="ja-JP" altLang="en-US"/>
              <a:pPr>
                <a:defRPr/>
              </a:pPr>
              <a:t>‹#›</a:t>
            </a:fld>
            <a:endParaRPr lang="en-US" altLang="ja-JP"/>
          </a:p>
        </p:txBody>
      </p:sp>
    </p:spTree>
    <p:extLst>
      <p:ext uri="{BB962C8B-B14F-4D97-AF65-F5344CB8AC3E}">
        <p14:creationId xmlns:p14="http://schemas.microsoft.com/office/powerpoint/2010/main" val="11495241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0608E680-2E41-40A2-A666-667CEA776F0F}" type="slidenum">
              <a:rPr lang="ja-JP" altLang="en-US"/>
              <a:pPr>
                <a:defRPr/>
              </a:pPr>
              <a:t>‹#›</a:t>
            </a:fld>
            <a:endParaRPr lang="en-US" altLang="ja-JP"/>
          </a:p>
        </p:txBody>
      </p:sp>
    </p:spTree>
    <p:extLst>
      <p:ext uri="{BB962C8B-B14F-4D97-AF65-F5344CB8AC3E}">
        <p14:creationId xmlns:p14="http://schemas.microsoft.com/office/powerpoint/2010/main" val="130208007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D313B446-1004-4A24-9D8E-D2E69CD27F90}" type="slidenum">
              <a:rPr lang="ja-JP" altLang="en-US"/>
              <a:pPr>
                <a:defRPr/>
              </a:pPr>
              <a:t>‹#›</a:t>
            </a:fld>
            <a:endParaRPr lang="en-US" altLang="ja-JP"/>
          </a:p>
        </p:txBody>
      </p:sp>
    </p:spTree>
    <p:extLst>
      <p:ext uri="{BB962C8B-B14F-4D97-AF65-F5344CB8AC3E}">
        <p14:creationId xmlns:p14="http://schemas.microsoft.com/office/powerpoint/2010/main" val="14114858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1825625"/>
            <a:ext cx="78867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002A732F-DBA7-4965-8796-A8B9EB0BA161}" type="slidenum">
              <a:rPr lang="ja-JP" altLang="en-US"/>
              <a:pPr>
                <a:defRPr/>
              </a:pPr>
              <a:t>‹#›</a:t>
            </a:fld>
            <a:endParaRPr lang="en-US" altLang="ja-JP"/>
          </a:p>
        </p:txBody>
      </p:sp>
    </p:spTree>
    <p:extLst>
      <p:ext uri="{BB962C8B-B14F-4D97-AF65-F5344CB8AC3E}">
        <p14:creationId xmlns:p14="http://schemas.microsoft.com/office/powerpoint/2010/main" val="31381368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7E1F3351-2136-45E8-95EA-98A82197C5D9}" type="slidenum">
              <a:rPr lang="ja-JP" altLang="en-US"/>
              <a:pPr>
                <a:defRPr/>
              </a:pPr>
              <a:t>‹#›</a:t>
            </a:fld>
            <a:endParaRPr lang="en-US" altLang="ja-JP"/>
          </a:p>
        </p:txBody>
      </p:sp>
    </p:spTree>
    <p:extLst>
      <p:ext uri="{BB962C8B-B14F-4D97-AF65-F5344CB8AC3E}">
        <p14:creationId xmlns:p14="http://schemas.microsoft.com/office/powerpoint/2010/main" val="23010178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13" y="44450"/>
            <a:ext cx="2925762"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Rectangle 1026"/>
          <p:cNvSpPr>
            <a:spLocks noGrp="1" noChangeArrowheads="1"/>
          </p:cNvSpPr>
          <p:nvPr>
            <p:ph type="ctrTitle"/>
          </p:nvPr>
        </p:nvSpPr>
        <p:spPr>
          <a:xfrm>
            <a:off x="1193800" y="2757488"/>
            <a:ext cx="6883400" cy="579437"/>
          </a:xfrm>
        </p:spPr>
        <p:txBody>
          <a:bodyPr anchorCtr="0"/>
          <a:lstStyle>
            <a:lvl1pPr>
              <a:defRPr sz="4000" b="0"/>
            </a:lvl1pPr>
          </a:lstStyle>
          <a:p>
            <a:r>
              <a:rPr lang="ja-JP" altLang="en-US"/>
              <a:t>マスタ タイトルの書式設定</a:t>
            </a:r>
          </a:p>
        </p:txBody>
      </p:sp>
      <p:sp>
        <p:nvSpPr>
          <p:cNvPr id="13315" name="Rectangle 1027"/>
          <p:cNvSpPr>
            <a:spLocks noGrp="1" noChangeArrowheads="1"/>
          </p:cNvSpPr>
          <p:nvPr>
            <p:ph type="subTitle" idx="1"/>
          </p:nvPr>
        </p:nvSpPr>
        <p:spPr>
          <a:xfrm>
            <a:off x="1193800" y="3962400"/>
            <a:ext cx="6883400" cy="220663"/>
          </a:xfrm>
        </p:spPr>
        <p:txBody>
          <a:bodyPr/>
          <a:lstStyle>
            <a:lvl1pPr algn="ctr">
              <a:defRPr sz="1700"/>
            </a:lvl1pPr>
          </a:lstStyle>
          <a:p>
            <a:r>
              <a:rPr lang="ja-JP" altLang="en-US"/>
              <a:t>マスタ サブタイトルの書式設定</a:t>
            </a:r>
          </a:p>
        </p:txBody>
      </p:sp>
    </p:spTree>
    <p:extLst>
      <p:ext uri="{BB962C8B-B14F-4D97-AF65-F5344CB8AC3E}">
        <p14:creationId xmlns:p14="http://schemas.microsoft.com/office/powerpoint/2010/main" val="20516405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Page No"/>
          <p:cNvSpPr>
            <a:spLocks noGrp="1" noChangeArrowheads="1"/>
          </p:cNvSpPr>
          <p:nvPr>
            <p:ph type="sldNum" sz="quarter" idx="10"/>
          </p:nvPr>
        </p:nvSpPr>
        <p:spPr/>
        <p:txBody>
          <a:bodyPr/>
          <a:lstStyle>
            <a:lvl1pPr>
              <a:defRPr kumimoji="1"/>
            </a:lvl1pPr>
          </a:lstStyle>
          <a:p>
            <a:pPr>
              <a:defRPr/>
            </a:pPr>
            <a:r>
              <a:rPr lang="ja-JP" altLang="en-US"/>
              <a:t>- </a:t>
            </a:r>
            <a:fld id="{B2EA7DE7-829F-4344-BA94-67AD33D4F977}" type="slidenum">
              <a:rPr lang="ja-JP" altLang="en-US"/>
              <a:pPr>
                <a:defRPr/>
              </a:pPr>
              <a:t>‹#›</a:t>
            </a:fld>
            <a:r>
              <a:rPr lang="en-US" altLang="ja-JP"/>
              <a:t> -</a:t>
            </a:r>
          </a:p>
        </p:txBody>
      </p:sp>
    </p:spTree>
    <p:extLst>
      <p:ext uri="{BB962C8B-B14F-4D97-AF65-F5344CB8AC3E}">
        <p14:creationId xmlns:p14="http://schemas.microsoft.com/office/powerpoint/2010/main" val="68707609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Page No"/>
          <p:cNvSpPr>
            <a:spLocks noGrp="1" noChangeArrowheads="1"/>
          </p:cNvSpPr>
          <p:nvPr>
            <p:ph type="sldNum" sz="quarter" idx="10"/>
          </p:nvPr>
        </p:nvSpPr>
        <p:spPr/>
        <p:txBody>
          <a:bodyPr/>
          <a:lstStyle>
            <a:lvl1pPr>
              <a:defRPr kumimoji="1"/>
            </a:lvl1pPr>
          </a:lstStyle>
          <a:p>
            <a:pPr>
              <a:defRPr/>
            </a:pPr>
            <a:r>
              <a:rPr lang="ja-JP" altLang="en-US"/>
              <a:t>- </a:t>
            </a:r>
            <a:fld id="{7204C976-212C-41D3-A4EA-C65BA9F75CD7}" type="slidenum">
              <a:rPr lang="ja-JP" altLang="en-US"/>
              <a:pPr>
                <a:defRPr/>
              </a:pPr>
              <a:t>‹#›</a:t>
            </a:fld>
            <a:r>
              <a:rPr lang="en-US" altLang="ja-JP"/>
              <a:t> -</a:t>
            </a:r>
          </a:p>
        </p:txBody>
      </p:sp>
    </p:spTree>
    <p:extLst>
      <p:ext uri="{BB962C8B-B14F-4D97-AF65-F5344CB8AC3E}">
        <p14:creationId xmlns:p14="http://schemas.microsoft.com/office/powerpoint/2010/main" val="10166272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1600200" y="1298575"/>
            <a:ext cx="2895600" cy="1185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298575"/>
            <a:ext cx="2895600" cy="1185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Page No"/>
          <p:cNvSpPr>
            <a:spLocks noGrp="1" noChangeArrowheads="1"/>
          </p:cNvSpPr>
          <p:nvPr>
            <p:ph type="sldNum" sz="quarter" idx="10"/>
          </p:nvPr>
        </p:nvSpPr>
        <p:spPr/>
        <p:txBody>
          <a:bodyPr/>
          <a:lstStyle>
            <a:lvl1pPr>
              <a:defRPr kumimoji="1"/>
            </a:lvl1pPr>
          </a:lstStyle>
          <a:p>
            <a:pPr>
              <a:defRPr/>
            </a:pPr>
            <a:r>
              <a:rPr lang="ja-JP" altLang="en-US"/>
              <a:t>- </a:t>
            </a:r>
            <a:fld id="{1171931D-4038-4E28-A18C-4CF3E38AA7A5}" type="slidenum">
              <a:rPr lang="ja-JP" altLang="en-US"/>
              <a:pPr>
                <a:defRPr/>
              </a:pPr>
              <a:t>‹#›</a:t>
            </a:fld>
            <a:r>
              <a:rPr lang="en-US" altLang="ja-JP"/>
              <a:t> -</a:t>
            </a:r>
          </a:p>
        </p:txBody>
      </p:sp>
    </p:spTree>
    <p:extLst>
      <p:ext uri="{BB962C8B-B14F-4D97-AF65-F5344CB8AC3E}">
        <p14:creationId xmlns:p14="http://schemas.microsoft.com/office/powerpoint/2010/main" val="2217125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47A3221F-4AF4-47C3-86BD-86F0856876E4}" type="slidenum">
              <a:rPr lang="ja-JP" altLang="en-US"/>
              <a:pPr>
                <a:defRPr/>
              </a:pPr>
              <a:t>‹#›</a:t>
            </a:fld>
            <a:endParaRPr lang="en-US" altLang="ja-JP"/>
          </a:p>
        </p:txBody>
      </p:sp>
    </p:spTree>
    <p:extLst>
      <p:ext uri="{BB962C8B-B14F-4D97-AF65-F5344CB8AC3E}">
        <p14:creationId xmlns:p14="http://schemas.microsoft.com/office/powerpoint/2010/main" val="423202796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Page No"/>
          <p:cNvSpPr>
            <a:spLocks noGrp="1" noChangeArrowheads="1"/>
          </p:cNvSpPr>
          <p:nvPr>
            <p:ph type="sldNum" sz="quarter" idx="10"/>
          </p:nvPr>
        </p:nvSpPr>
        <p:spPr/>
        <p:txBody>
          <a:bodyPr/>
          <a:lstStyle>
            <a:lvl1pPr>
              <a:defRPr kumimoji="1"/>
            </a:lvl1pPr>
          </a:lstStyle>
          <a:p>
            <a:pPr>
              <a:defRPr/>
            </a:pPr>
            <a:r>
              <a:rPr lang="ja-JP" altLang="en-US"/>
              <a:t>- </a:t>
            </a:r>
            <a:fld id="{17CBF84A-8839-47DF-9EC9-DF326D692C1B}" type="slidenum">
              <a:rPr lang="ja-JP" altLang="en-US"/>
              <a:pPr>
                <a:defRPr/>
              </a:pPr>
              <a:t>‹#›</a:t>
            </a:fld>
            <a:r>
              <a:rPr lang="en-US" altLang="ja-JP"/>
              <a:t> -</a:t>
            </a:r>
          </a:p>
        </p:txBody>
      </p:sp>
    </p:spTree>
    <p:extLst>
      <p:ext uri="{BB962C8B-B14F-4D97-AF65-F5344CB8AC3E}">
        <p14:creationId xmlns:p14="http://schemas.microsoft.com/office/powerpoint/2010/main" val="296397306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Page No"/>
          <p:cNvSpPr>
            <a:spLocks noGrp="1" noChangeArrowheads="1"/>
          </p:cNvSpPr>
          <p:nvPr>
            <p:ph type="sldNum" sz="quarter" idx="10"/>
          </p:nvPr>
        </p:nvSpPr>
        <p:spPr/>
        <p:txBody>
          <a:bodyPr/>
          <a:lstStyle>
            <a:lvl1pPr>
              <a:defRPr kumimoji="1"/>
            </a:lvl1pPr>
          </a:lstStyle>
          <a:p>
            <a:pPr>
              <a:defRPr/>
            </a:pPr>
            <a:r>
              <a:rPr lang="ja-JP" altLang="en-US"/>
              <a:t>- </a:t>
            </a:r>
            <a:fld id="{041C4438-92FD-4E28-A2FB-389544FD4A36}" type="slidenum">
              <a:rPr lang="ja-JP" altLang="en-US"/>
              <a:pPr>
                <a:defRPr/>
              </a:pPr>
              <a:t>‹#›</a:t>
            </a:fld>
            <a:r>
              <a:rPr lang="en-US" altLang="ja-JP"/>
              <a:t> -</a:t>
            </a:r>
          </a:p>
        </p:txBody>
      </p:sp>
    </p:spTree>
    <p:extLst>
      <p:ext uri="{BB962C8B-B14F-4D97-AF65-F5344CB8AC3E}">
        <p14:creationId xmlns:p14="http://schemas.microsoft.com/office/powerpoint/2010/main" val="21849159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Page No"/>
          <p:cNvSpPr>
            <a:spLocks noGrp="1" noChangeArrowheads="1"/>
          </p:cNvSpPr>
          <p:nvPr>
            <p:ph type="sldNum" sz="quarter" idx="10"/>
          </p:nvPr>
        </p:nvSpPr>
        <p:spPr/>
        <p:txBody>
          <a:bodyPr/>
          <a:lstStyle>
            <a:lvl1pPr>
              <a:defRPr kumimoji="1"/>
            </a:lvl1pPr>
          </a:lstStyle>
          <a:p>
            <a:pPr>
              <a:defRPr/>
            </a:pPr>
            <a:r>
              <a:rPr lang="ja-JP" altLang="en-US"/>
              <a:t>- </a:t>
            </a:r>
            <a:fld id="{DA7753B5-E73E-4CE6-ACBA-481BA55D6190}" type="slidenum">
              <a:rPr lang="ja-JP" altLang="en-US"/>
              <a:pPr>
                <a:defRPr/>
              </a:pPr>
              <a:t>‹#›</a:t>
            </a:fld>
            <a:r>
              <a:rPr lang="en-US" altLang="ja-JP"/>
              <a:t> -</a:t>
            </a:r>
          </a:p>
        </p:txBody>
      </p:sp>
    </p:spTree>
    <p:extLst>
      <p:ext uri="{BB962C8B-B14F-4D97-AF65-F5344CB8AC3E}">
        <p14:creationId xmlns:p14="http://schemas.microsoft.com/office/powerpoint/2010/main" val="345967406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Page No"/>
          <p:cNvSpPr>
            <a:spLocks noGrp="1" noChangeArrowheads="1"/>
          </p:cNvSpPr>
          <p:nvPr>
            <p:ph type="sldNum" sz="quarter" idx="10"/>
          </p:nvPr>
        </p:nvSpPr>
        <p:spPr/>
        <p:txBody>
          <a:bodyPr/>
          <a:lstStyle>
            <a:lvl1pPr>
              <a:defRPr kumimoji="1"/>
            </a:lvl1pPr>
          </a:lstStyle>
          <a:p>
            <a:pPr>
              <a:defRPr/>
            </a:pPr>
            <a:r>
              <a:rPr lang="ja-JP" altLang="en-US"/>
              <a:t>- </a:t>
            </a:r>
            <a:fld id="{DE65941B-C50B-4100-8EB3-138AD6FB84DB}" type="slidenum">
              <a:rPr lang="ja-JP" altLang="en-US"/>
              <a:pPr>
                <a:defRPr/>
              </a:pPr>
              <a:t>‹#›</a:t>
            </a:fld>
            <a:r>
              <a:rPr lang="en-US" altLang="ja-JP"/>
              <a:t> -</a:t>
            </a:r>
          </a:p>
        </p:txBody>
      </p:sp>
    </p:spTree>
    <p:extLst>
      <p:ext uri="{BB962C8B-B14F-4D97-AF65-F5344CB8AC3E}">
        <p14:creationId xmlns:p14="http://schemas.microsoft.com/office/powerpoint/2010/main" val="56894308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Page No"/>
          <p:cNvSpPr>
            <a:spLocks noGrp="1" noChangeArrowheads="1"/>
          </p:cNvSpPr>
          <p:nvPr>
            <p:ph type="sldNum" sz="quarter" idx="10"/>
          </p:nvPr>
        </p:nvSpPr>
        <p:spPr/>
        <p:txBody>
          <a:bodyPr/>
          <a:lstStyle>
            <a:lvl1pPr>
              <a:defRPr kumimoji="1"/>
            </a:lvl1pPr>
          </a:lstStyle>
          <a:p>
            <a:pPr>
              <a:defRPr/>
            </a:pPr>
            <a:r>
              <a:rPr lang="ja-JP" altLang="en-US"/>
              <a:t>- </a:t>
            </a:r>
            <a:fld id="{DF226B9A-F6D7-4F53-9B14-9EE56F4C4C59}" type="slidenum">
              <a:rPr lang="ja-JP" altLang="en-US"/>
              <a:pPr>
                <a:defRPr/>
              </a:pPr>
              <a:t>‹#›</a:t>
            </a:fld>
            <a:r>
              <a:rPr lang="en-US" altLang="ja-JP"/>
              <a:t> -</a:t>
            </a:r>
          </a:p>
        </p:txBody>
      </p:sp>
    </p:spTree>
    <p:extLst>
      <p:ext uri="{BB962C8B-B14F-4D97-AF65-F5344CB8AC3E}">
        <p14:creationId xmlns:p14="http://schemas.microsoft.com/office/powerpoint/2010/main" val="30949807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Page No"/>
          <p:cNvSpPr>
            <a:spLocks noGrp="1" noChangeArrowheads="1"/>
          </p:cNvSpPr>
          <p:nvPr>
            <p:ph type="sldNum" sz="quarter" idx="10"/>
          </p:nvPr>
        </p:nvSpPr>
        <p:spPr/>
        <p:txBody>
          <a:bodyPr/>
          <a:lstStyle>
            <a:lvl1pPr>
              <a:defRPr kumimoji="1"/>
            </a:lvl1pPr>
          </a:lstStyle>
          <a:p>
            <a:pPr>
              <a:defRPr/>
            </a:pPr>
            <a:r>
              <a:rPr lang="ja-JP" altLang="en-US"/>
              <a:t>- </a:t>
            </a:r>
            <a:fld id="{8412A2CD-194A-48E4-BFC9-8F67BCED4E98}" type="slidenum">
              <a:rPr lang="ja-JP" altLang="en-US"/>
              <a:pPr>
                <a:defRPr/>
              </a:pPr>
              <a:t>‹#›</a:t>
            </a:fld>
            <a:r>
              <a:rPr lang="en-US" altLang="ja-JP"/>
              <a:t> -</a:t>
            </a:r>
          </a:p>
        </p:txBody>
      </p:sp>
    </p:spTree>
    <p:extLst>
      <p:ext uri="{BB962C8B-B14F-4D97-AF65-F5344CB8AC3E}">
        <p14:creationId xmlns:p14="http://schemas.microsoft.com/office/powerpoint/2010/main" val="148301888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38900" y="228600"/>
            <a:ext cx="1866900" cy="2255838"/>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838200" y="228600"/>
            <a:ext cx="5448300" cy="2255838"/>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Page No"/>
          <p:cNvSpPr>
            <a:spLocks noGrp="1" noChangeArrowheads="1"/>
          </p:cNvSpPr>
          <p:nvPr>
            <p:ph type="sldNum" sz="quarter" idx="10"/>
          </p:nvPr>
        </p:nvSpPr>
        <p:spPr/>
        <p:txBody>
          <a:bodyPr/>
          <a:lstStyle>
            <a:lvl1pPr>
              <a:defRPr kumimoji="1"/>
            </a:lvl1pPr>
          </a:lstStyle>
          <a:p>
            <a:pPr>
              <a:defRPr/>
            </a:pPr>
            <a:r>
              <a:rPr lang="ja-JP" altLang="en-US"/>
              <a:t>- </a:t>
            </a:r>
            <a:fld id="{91315A69-60D1-4BBE-860A-0EF012F41D81}" type="slidenum">
              <a:rPr lang="ja-JP" altLang="en-US"/>
              <a:pPr>
                <a:defRPr/>
              </a:pPr>
              <a:t>‹#›</a:t>
            </a:fld>
            <a:r>
              <a:rPr lang="en-US" altLang="ja-JP"/>
              <a:t> -</a:t>
            </a:r>
          </a:p>
        </p:txBody>
      </p:sp>
    </p:spTree>
    <p:extLst>
      <p:ext uri="{BB962C8B-B14F-4D97-AF65-F5344CB8AC3E}">
        <p14:creationId xmlns:p14="http://schemas.microsoft.com/office/powerpoint/2010/main" val="419926204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838200" y="228600"/>
            <a:ext cx="7467600" cy="225583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Page No"/>
          <p:cNvSpPr>
            <a:spLocks noGrp="1" noChangeArrowheads="1"/>
          </p:cNvSpPr>
          <p:nvPr>
            <p:ph type="sldNum" sz="quarter" idx="10"/>
          </p:nvPr>
        </p:nvSpPr>
        <p:spPr/>
        <p:txBody>
          <a:bodyPr/>
          <a:lstStyle>
            <a:lvl1pPr>
              <a:defRPr kumimoji="1"/>
            </a:lvl1pPr>
          </a:lstStyle>
          <a:p>
            <a:pPr>
              <a:defRPr/>
            </a:pPr>
            <a:r>
              <a:rPr lang="ja-JP" altLang="en-US"/>
              <a:t>- </a:t>
            </a:r>
            <a:fld id="{313990FB-9805-4AEC-B695-FDBA5B4C7D4A}" type="slidenum">
              <a:rPr lang="ja-JP" altLang="en-US"/>
              <a:pPr>
                <a:defRPr/>
              </a:pPr>
              <a:t>‹#›</a:t>
            </a:fld>
            <a:r>
              <a:rPr lang="en-US" altLang="ja-JP"/>
              <a:t> -</a:t>
            </a:r>
          </a:p>
        </p:txBody>
      </p:sp>
    </p:spTree>
    <p:extLst>
      <p:ext uri="{BB962C8B-B14F-4D97-AF65-F5344CB8AC3E}">
        <p14:creationId xmlns:p14="http://schemas.microsoft.com/office/powerpoint/2010/main" val="19836137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6pt 1段">
    <p:spTree>
      <p:nvGrpSpPr>
        <p:cNvPr id="1" name=""/>
        <p:cNvGrpSpPr/>
        <p:nvPr/>
      </p:nvGrpSpPr>
      <p:grpSpPr>
        <a:xfrm>
          <a:off x="0" y="0"/>
          <a:ext cx="0" cy="0"/>
          <a:chOff x="0" y="0"/>
          <a:chExt cx="0" cy="0"/>
        </a:xfrm>
      </p:grpSpPr>
      <p:sp>
        <p:nvSpPr>
          <p:cNvPr id="5" name="タイトル プレースホルダ 1"/>
          <p:cNvSpPr>
            <a:spLocks noGrp="1"/>
          </p:cNvSpPr>
          <p:nvPr>
            <p:ph type="title"/>
          </p:nvPr>
        </p:nvSpPr>
        <p:spPr>
          <a:xfrm>
            <a:off x="500034" y="285728"/>
            <a:ext cx="8215370" cy="292388"/>
          </a:xfrm>
          <a:prstGeom prst="rect">
            <a:avLst/>
          </a:prstGeom>
          <a:noFill/>
          <a:ln w="9525">
            <a:noFill/>
            <a:miter lim="800000"/>
            <a:headEnd/>
            <a:tailEnd/>
          </a:ln>
        </p:spPr>
        <p:txBody>
          <a:bodyPr/>
          <a:lstStyle>
            <a:lvl1pPr>
              <a:defRPr sz="2000" baseline="0"/>
            </a:lvl1pPr>
          </a:lstStyle>
          <a:p>
            <a:r>
              <a:rPr lang="ja-JP" altLang="en-US" dirty="0"/>
              <a:t>マスタ タイトルの書式設定</a:t>
            </a:r>
          </a:p>
        </p:txBody>
      </p:sp>
      <p:sp>
        <p:nvSpPr>
          <p:cNvPr id="9" name="テキスト プレースホルダ 8"/>
          <p:cNvSpPr>
            <a:spLocks noGrp="1"/>
          </p:cNvSpPr>
          <p:nvPr>
            <p:ph type="body" sz="quarter" idx="15"/>
          </p:nvPr>
        </p:nvSpPr>
        <p:spPr>
          <a:xfrm>
            <a:off x="500063" y="1071563"/>
            <a:ext cx="8215312" cy="1323439"/>
          </a:xfrm>
        </p:spPr>
        <p:txBody>
          <a:bodyPr/>
          <a:lstStyle>
            <a:lvl1pPr marL="209550" indent="-209550">
              <a:defRPr sz="1600" baseline="0"/>
            </a:lvl1pPr>
            <a:lvl2pPr marL="400050" indent="-171450">
              <a:tabLst/>
              <a:defRPr sz="1600" baseline="0"/>
            </a:lvl2pPr>
            <a:lvl3pPr marL="552450" indent="-127000">
              <a:defRPr sz="1600" baseline="0"/>
            </a:lvl3pPr>
            <a:lvl4pPr marL="717550" indent="-146050">
              <a:defRPr sz="1600" baseline="0"/>
            </a:lvl4pPr>
            <a:lvl5pPr marL="946150" indent="-222250">
              <a:defRPr sz="1600" baseline="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650886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7395E1B9-8F4A-4565-B38D-EF6CA928916E}" type="slidenum">
              <a:rPr lang="ja-JP" altLang="en-US"/>
              <a:pPr>
                <a:defRPr/>
              </a:pPr>
              <a:t>‹#›</a:t>
            </a:fld>
            <a:endParaRPr lang="en-US" altLang="ja-JP"/>
          </a:p>
        </p:txBody>
      </p:sp>
    </p:spTree>
    <p:extLst>
      <p:ext uri="{BB962C8B-B14F-4D97-AF65-F5344CB8AC3E}">
        <p14:creationId xmlns:p14="http://schemas.microsoft.com/office/powerpoint/2010/main" val="1647528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BFDAC5B7-E42E-4C8D-BA04-39DCCCDFF706}" type="slidenum">
              <a:rPr lang="ja-JP" altLang="en-US"/>
              <a:pPr>
                <a:defRPr/>
              </a:pPr>
              <a:t>‹#›</a:t>
            </a:fld>
            <a:endParaRPr lang="en-US" altLang="ja-JP"/>
          </a:p>
        </p:txBody>
      </p:sp>
    </p:spTree>
    <p:extLst>
      <p:ext uri="{BB962C8B-B14F-4D97-AF65-F5344CB8AC3E}">
        <p14:creationId xmlns:p14="http://schemas.microsoft.com/office/powerpoint/2010/main" val="3052905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1009986B-E469-4A63-B349-8ED1DA5B31DC}" type="slidenum">
              <a:rPr lang="ja-JP" altLang="en-US"/>
              <a:pPr>
                <a:defRPr/>
              </a:pPr>
              <a:t>‹#›</a:t>
            </a:fld>
            <a:endParaRPr lang="en-US" altLang="ja-JP"/>
          </a:p>
        </p:txBody>
      </p:sp>
    </p:spTree>
    <p:extLst>
      <p:ext uri="{BB962C8B-B14F-4D97-AF65-F5344CB8AC3E}">
        <p14:creationId xmlns:p14="http://schemas.microsoft.com/office/powerpoint/2010/main" val="3420183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43EA4FE3-1415-4D0C-B832-6C1C91B58C45}" type="slidenum">
              <a:rPr lang="ja-JP" altLang="en-US"/>
              <a:pPr>
                <a:defRPr/>
              </a:pPr>
              <a:t>‹#›</a:t>
            </a:fld>
            <a:endParaRPr lang="en-US" altLang="ja-JP"/>
          </a:p>
        </p:txBody>
      </p:sp>
    </p:spTree>
    <p:extLst>
      <p:ext uri="{BB962C8B-B14F-4D97-AF65-F5344CB8AC3E}">
        <p14:creationId xmlns:p14="http://schemas.microsoft.com/office/powerpoint/2010/main" val="4183177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Rectangle 5"/>
          <p:cNvSpPr>
            <a:spLocks noGrp="1" noChangeArrowheads="1"/>
          </p:cNvSpPr>
          <p:nvPr>
            <p:ph type="sldNum" sz="quarter" idx="10"/>
          </p:nvPr>
        </p:nvSpPr>
        <p:spPr/>
        <p:txBody>
          <a:bodyPr/>
          <a:lstStyle>
            <a:lvl1pPr>
              <a:defRPr>
                <a:latin typeface="HGP創英角ｺﾞｼｯｸUB" panose="020B0900000000000000" pitchFamily="50" charset="-128"/>
                <a:ea typeface="ＭＳ Ｐゴシック" pitchFamily="50" charset="-128"/>
              </a:defRPr>
            </a:lvl1pPr>
          </a:lstStyle>
          <a:p>
            <a:pPr>
              <a:defRPr/>
            </a:pPr>
            <a:fld id="{245D9239-4001-40DF-9DDD-7D707EBC994D}" type="slidenum">
              <a:rPr lang="ja-JP" altLang="en-US"/>
              <a:pPr>
                <a:defRPr/>
              </a:pPr>
              <a:t>‹#›</a:t>
            </a:fld>
            <a:endParaRPr lang="en-US" altLang="ja-JP"/>
          </a:p>
        </p:txBody>
      </p:sp>
    </p:spTree>
    <p:extLst>
      <p:ext uri="{BB962C8B-B14F-4D97-AF65-F5344CB8AC3E}">
        <p14:creationId xmlns:p14="http://schemas.microsoft.com/office/powerpoint/2010/main" val="31836798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1.jpe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950" y="74613"/>
            <a:ext cx="3887788"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useBgFill="1">
        <p:nvSpPr>
          <p:cNvPr id="6147" name="Rectangle 3"/>
          <p:cNvSpPr>
            <a:spLocks noChangeArrowheads="1"/>
          </p:cNvSpPr>
          <p:nvPr/>
        </p:nvSpPr>
        <p:spPr bwMode="auto">
          <a:xfrm>
            <a:off x="828675" y="139700"/>
            <a:ext cx="3240088" cy="495300"/>
          </a:xfrm>
          <a:prstGeom prst="rect">
            <a:avLst/>
          </a:prstGeom>
          <a:ln>
            <a:noFill/>
          </a:ln>
          <a:effec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defRPr/>
            </a:pPr>
            <a:endParaRPr lang="ja-JP" altLang="en-US">
              <a:solidFill>
                <a:srgbClr val="000000"/>
              </a:solidFill>
            </a:endParaRPr>
          </a:p>
        </p:txBody>
      </p:sp>
      <p:sp>
        <p:nvSpPr>
          <p:cNvPr id="6148" name="Rectangle 4"/>
          <p:cNvSpPr>
            <a:spLocks noChangeArrowheads="1"/>
          </p:cNvSpPr>
          <p:nvPr/>
        </p:nvSpPr>
        <p:spPr bwMode="auto">
          <a:xfrm>
            <a:off x="0" y="693738"/>
            <a:ext cx="9144000" cy="142875"/>
          </a:xfrm>
          <a:prstGeom prst="rect">
            <a:avLst/>
          </a:prstGeom>
          <a:gradFill rotWithShape="1">
            <a:gsLst>
              <a:gs pos="0">
                <a:srgbClr val="3366FF"/>
              </a:gs>
              <a:gs pos="100000">
                <a:srgbClr val="FFFFFF"/>
              </a:gs>
            </a:gsLst>
            <a:lin ang="5400000" scaled="1"/>
          </a:gradFill>
          <a:ln>
            <a:noFill/>
          </a:ln>
          <a:effec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defRPr/>
            </a:pPr>
            <a:endParaRPr lang="ja-JP" altLang="en-US">
              <a:solidFill>
                <a:srgbClr val="000000"/>
              </a:solidFill>
            </a:endParaRPr>
          </a:p>
        </p:txBody>
      </p:sp>
      <p:sp>
        <p:nvSpPr>
          <p:cNvPr id="226309" name="Rectangle 5"/>
          <p:cNvSpPr>
            <a:spLocks noGrp="1" noChangeArrowheads="1"/>
          </p:cNvSpPr>
          <p:nvPr>
            <p:ph type="sldNum" sz="quarter" idx="4"/>
          </p:nvPr>
        </p:nvSpPr>
        <p:spPr bwMode="auto">
          <a:xfrm>
            <a:off x="7010400" y="6381750"/>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latin typeface="Arial" panose="020B0604020202020204" pitchFamily="34" charset="0"/>
                <a:ea typeface="ＭＳ Ｐゴシック"/>
              </a:defRPr>
            </a:lvl1pPr>
          </a:lstStyle>
          <a:p>
            <a:pPr fontAlgn="base">
              <a:spcBef>
                <a:spcPct val="0"/>
              </a:spcBef>
              <a:spcAft>
                <a:spcPct val="0"/>
              </a:spcAft>
              <a:defRPr/>
            </a:pPr>
            <a:fld id="{AB66A1FD-0E3C-4A60-B1AA-FA11F414D176}" type="slidenum">
              <a:rPr lang="en-US" altLang="ja-JP"/>
              <a:pPr fontAlgn="base">
                <a:spcBef>
                  <a:spcPct val="0"/>
                </a:spcBef>
                <a:spcAft>
                  <a:spcPct val="0"/>
                </a:spcAft>
                <a:defRPr/>
              </a:pPr>
              <a:t>‹#›</a:t>
            </a:fld>
            <a:endParaRPr lang="en-US" altLang="ja-JP"/>
          </a:p>
        </p:txBody>
      </p:sp>
      <p:sp>
        <p:nvSpPr>
          <p:cNvPr id="226310" name="Rectangle 6"/>
          <p:cNvSpPr>
            <a:spLocks noChangeArrowheads="1"/>
          </p:cNvSpPr>
          <p:nvPr/>
        </p:nvSpPr>
        <p:spPr bwMode="auto">
          <a:xfrm>
            <a:off x="0" y="6643688"/>
            <a:ext cx="2590800" cy="214312"/>
          </a:xfrm>
          <a:prstGeom prst="rect">
            <a:avLst/>
          </a:prstGeom>
          <a:noFill/>
          <a:ln>
            <a:noFill/>
          </a:ln>
          <a:effectLst/>
        </p:spPr>
        <p:txBody>
          <a:bodyPr lIns="92075" tIns="46038" rIns="92075" bIns="46038">
            <a:spAutoFit/>
          </a:bodyPr>
          <a:lstStyle>
            <a:lvl1pPr defTabSz="762000">
              <a:defRPr kumimoji="1">
                <a:solidFill>
                  <a:schemeClr val="tx1"/>
                </a:solidFill>
                <a:latin typeface="Arial" panose="020B0604020202020204" pitchFamily="34" charset="0"/>
                <a:ea typeface="ＭＳ Ｐゴシック" panose="020B0600070205080204" pitchFamily="50" charset="-128"/>
              </a:defRPr>
            </a:lvl1pPr>
            <a:lvl2pPr marL="571500" defTabSz="762000">
              <a:defRPr kumimoji="1">
                <a:solidFill>
                  <a:schemeClr val="tx1"/>
                </a:solidFill>
                <a:latin typeface="Arial" panose="020B0604020202020204" pitchFamily="34" charset="0"/>
                <a:ea typeface="ＭＳ Ｐゴシック" panose="020B0600070205080204" pitchFamily="50" charset="-128"/>
              </a:defRPr>
            </a:lvl2pPr>
            <a:lvl3pPr marL="1143000" defTabSz="762000">
              <a:defRPr kumimoji="1">
                <a:solidFill>
                  <a:schemeClr val="tx1"/>
                </a:solidFill>
                <a:latin typeface="Arial" panose="020B0604020202020204" pitchFamily="34" charset="0"/>
                <a:ea typeface="ＭＳ Ｐゴシック" panose="020B0600070205080204" pitchFamily="50" charset="-128"/>
              </a:defRPr>
            </a:lvl3pPr>
            <a:lvl4pPr marL="1714500" defTabSz="762000">
              <a:defRPr kumimoji="1">
                <a:solidFill>
                  <a:schemeClr val="tx1"/>
                </a:solidFill>
                <a:latin typeface="Arial" panose="020B0604020202020204" pitchFamily="34" charset="0"/>
                <a:ea typeface="ＭＳ Ｐゴシック" panose="020B0600070205080204" pitchFamily="50" charset="-128"/>
              </a:defRPr>
            </a:lvl4pPr>
            <a:lvl5pPr marL="2286000" defTabSz="762000">
              <a:defRPr kumimoji="1">
                <a:solidFill>
                  <a:schemeClr val="tx1"/>
                </a:solidFill>
                <a:latin typeface="Arial" panose="020B0604020202020204" pitchFamily="34" charset="0"/>
                <a:ea typeface="ＭＳ Ｐゴシック" panose="020B0600070205080204" pitchFamily="50" charset="-128"/>
              </a:defRPr>
            </a:lvl5pPr>
            <a:lvl6pPr marL="2743200" defTabSz="7620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200400" defTabSz="7620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657600" defTabSz="7620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14800" defTabSz="7620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defRPr/>
            </a:pPr>
            <a:r>
              <a:rPr lang="en-US" altLang="ja-JP" sz="800" b="1">
                <a:solidFill>
                  <a:srgbClr val="000000"/>
                </a:solidFill>
                <a:ea typeface="ＭＳ ゴシック" panose="020B0609070205080204" pitchFamily="49" charset="-128"/>
              </a:rPr>
              <a:t>Copyright 2010 all rights reserved - LAWSON </a:t>
            </a:r>
          </a:p>
        </p:txBody>
      </p:sp>
      <p:pic>
        <p:nvPicPr>
          <p:cNvPr id="5127"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83563" y="134938"/>
            <a:ext cx="8334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1251527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rtl="0" eaLnBrk="0" fontAlgn="base" hangingPunct="0">
        <a:spcBef>
          <a:spcPct val="0"/>
        </a:spcBef>
        <a:spcAft>
          <a:spcPct val="0"/>
        </a:spcAft>
        <a:defRPr kumimoji="1" sz="2400" kern="12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2pPr>
      <a:lvl3pPr algn="l" rtl="0" eaLnBrk="0" fontAlgn="base" hangingPunct="0">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3pPr>
      <a:lvl4pPr algn="l" rtl="0" eaLnBrk="0" fontAlgn="base" hangingPunct="0">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4pPr>
      <a:lvl5pPr algn="l" rtl="0" eaLnBrk="0" fontAlgn="base" hangingPunct="0">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9pPr>
    </p:titleStyle>
    <p:bodyStyle>
      <a:lvl1pPr marL="342900" indent="-342900" algn="ctr" rtl="0" eaLnBrk="0" fontAlgn="base" hangingPunct="0">
        <a:lnSpc>
          <a:spcPct val="90000"/>
        </a:lnSpc>
        <a:spcBef>
          <a:spcPct val="0"/>
        </a:spcBef>
        <a:spcAft>
          <a:spcPct val="0"/>
        </a:spcAft>
        <a:buClr>
          <a:schemeClr val="accent2"/>
        </a:buClr>
        <a:buSzPct val="90000"/>
        <a:buFont typeface="Wingdings" pitchFamily="2" charset="2"/>
        <a:defRPr kumimoji="1" sz="2400" kern="1200">
          <a:solidFill>
            <a:srgbClr val="000000"/>
          </a:solidFill>
          <a:latin typeface="+mn-lt"/>
          <a:ea typeface="+mn-ea"/>
          <a:cs typeface="+mn-cs"/>
        </a:defRPr>
      </a:lvl1pPr>
      <a:lvl2pPr marL="742950" indent="-285750" algn="ctr" rtl="0" eaLnBrk="0" fontAlgn="base" hangingPunct="0">
        <a:lnSpc>
          <a:spcPct val="90000"/>
        </a:lnSpc>
        <a:spcBef>
          <a:spcPct val="0"/>
        </a:spcBef>
        <a:spcAft>
          <a:spcPct val="0"/>
        </a:spcAft>
        <a:buClr>
          <a:schemeClr val="accent2"/>
        </a:buClr>
        <a:buSzPct val="90000"/>
        <a:buFont typeface="Wingdings" pitchFamily="2" charset="2"/>
        <a:defRPr kumimoji="1" sz="2000" kern="1200">
          <a:solidFill>
            <a:srgbClr val="000000"/>
          </a:solidFill>
          <a:latin typeface="+mn-lt"/>
          <a:ea typeface="+mn-ea"/>
          <a:cs typeface="+mn-cs"/>
        </a:defRPr>
      </a:lvl2pPr>
      <a:lvl3pPr marL="1143000" indent="-228600" algn="ctr" rtl="0" eaLnBrk="0" fontAlgn="base" hangingPunct="0">
        <a:lnSpc>
          <a:spcPct val="90000"/>
        </a:lnSpc>
        <a:spcBef>
          <a:spcPct val="0"/>
        </a:spcBef>
        <a:spcAft>
          <a:spcPct val="0"/>
        </a:spcAft>
        <a:buClr>
          <a:schemeClr val="accent2"/>
        </a:buClr>
        <a:buSzPct val="90000"/>
        <a:buFont typeface="Wingdings" pitchFamily="2" charset="2"/>
        <a:defRPr kumimoji="1" sz="2000" kern="1200">
          <a:solidFill>
            <a:srgbClr val="000000"/>
          </a:solidFill>
          <a:latin typeface="+mn-lt"/>
          <a:ea typeface="+mn-ea"/>
          <a:cs typeface="+mn-cs"/>
        </a:defRPr>
      </a:lvl3pPr>
      <a:lvl4pPr marL="1600200" indent="-228600" algn="ctr" rtl="0" eaLnBrk="0" fontAlgn="base" hangingPunct="0">
        <a:lnSpc>
          <a:spcPct val="90000"/>
        </a:lnSpc>
        <a:spcBef>
          <a:spcPct val="0"/>
        </a:spcBef>
        <a:spcAft>
          <a:spcPct val="0"/>
        </a:spcAft>
        <a:buClr>
          <a:schemeClr val="accent2"/>
        </a:buClr>
        <a:buSzPct val="90000"/>
        <a:buFont typeface="Wingdings" pitchFamily="2" charset="2"/>
        <a:defRPr kumimoji="1" sz="2000" kern="1200">
          <a:solidFill>
            <a:srgbClr val="000000"/>
          </a:solidFill>
          <a:latin typeface="+mn-lt"/>
          <a:ea typeface="+mn-ea"/>
          <a:cs typeface="+mn-cs"/>
        </a:defRPr>
      </a:lvl4pPr>
      <a:lvl5pPr marL="2057400" indent="-230188" algn="ctr" rtl="0" eaLnBrk="0" fontAlgn="base" hangingPunct="0">
        <a:lnSpc>
          <a:spcPct val="90000"/>
        </a:lnSpc>
        <a:spcBef>
          <a:spcPct val="0"/>
        </a:spcBef>
        <a:spcAft>
          <a:spcPct val="0"/>
        </a:spcAft>
        <a:buClr>
          <a:schemeClr val="accent2"/>
        </a:buClr>
        <a:buSzPct val="90000"/>
        <a:buFont typeface="Wingdings" pitchFamily="2" charset="2"/>
        <a:defRPr kumimoji="1"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Page No"/>
          <p:cNvSpPr>
            <a:spLocks noGrp="1" noChangeArrowheads="1"/>
          </p:cNvSpPr>
          <p:nvPr>
            <p:ph type="sldNum" sz="quarter" idx="4"/>
          </p:nvPr>
        </p:nvSpPr>
        <p:spPr bwMode="auto">
          <a:xfrm>
            <a:off x="3619500" y="6643688"/>
            <a:ext cx="1905000"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hangingPunct="0">
              <a:defRPr kumimoji="0" sz="1100">
                <a:solidFill>
                  <a:srgbClr val="000000"/>
                </a:solidFill>
                <a:latin typeface="Arial" charset="0"/>
                <a:ea typeface="ＭＳ Ｐゴシック" pitchFamily="50" charset="-128"/>
              </a:defRPr>
            </a:lvl1pPr>
          </a:lstStyle>
          <a:p>
            <a:pPr fontAlgn="base">
              <a:spcBef>
                <a:spcPct val="0"/>
              </a:spcBef>
              <a:spcAft>
                <a:spcPct val="0"/>
              </a:spcAft>
              <a:defRPr/>
            </a:pPr>
            <a:r>
              <a:rPr lang="ja-JP" altLang="en-US"/>
              <a:t>- </a:t>
            </a:r>
            <a:fld id="{693B14C5-C37E-4734-80CF-47B2A5D3DECB}" type="slidenum">
              <a:rPr lang="ja-JP" altLang="en-US"/>
              <a:pPr fontAlgn="base">
                <a:spcBef>
                  <a:spcPct val="0"/>
                </a:spcBef>
                <a:spcAft>
                  <a:spcPct val="0"/>
                </a:spcAft>
                <a:defRPr/>
              </a:pPr>
              <a:t>‹#›</a:t>
            </a:fld>
            <a:r>
              <a:rPr lang="en-US" altLang="ja-JP"/>
              <a:t> -</a:t>
            </a:r>
          </a:p>
        </p:txBody>
      </p:sp>
      <p:sp>
        <p:nvSpPr>
          <p:cNvPr id="2051" name="Rectangle 2"/>
          <p:cNvSpPr>
            <a:spLocks noGrp="1" noChangeArrowheads="1"/>
          </p:cNvSpPr>
          <p:nvPr>
            <p:ph type="title"/>
          </p:nvPr>
        </p:nvSpPr>
        <p:spPr bwMode="auto">
          <a:xfrm>
            <a:off x="838200" y="228600"/>
            <a:ext cx="74676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1" compatLnSpc="1">
            <a:prstTxWarp prst="textNoShape">
              <a:avLst/>
            </a:prstTxWarp>
            <a:spAutoFit/>
          </a:bodyPr>
          <a:lstStyle/>
          <a:p>
            <a:pPr lvl="0"/>
            <a:r>
              <a:rPr lang="ja-JP" altLang="en-US"/>
              <a:t>マスタ タイトルの書式設定</a:t>
            </a:r>
          </a:p>
        </p:txBody>
      </p:sp>
      <p:sp>
        <p:nvSpPr>
          <p:cNvPr id="2052" name="Textmaster"/>
          <p:cNvSpPr>
            <a:spLocks noGrp="1" noChangeArrowheads="1"/>
          </p:cNvSpPr>
          <p:nvPr>
            <p:ph type="body" idx="1"/>
          </p:nvPr>
        </p:nvSpPr>
        <p:spPr bwMode="auto">
          <a:xfrm>
            <a:off x="1600200" y="1298575"/>
            <a:ext cx="59436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Tree>
    <p:extLst>
      <p:ext uri="{BB962C8B-B14F-4D97-AF65-F5344CB8AC3E}">
        <p14:creationId xmlns:p14="http://schemas.microsoft.com/office/powerpoint/2010/main" val="180828708"/>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Lst>
  <p:hf hdr="0" ftr="0" dt="0"/>
  <p:txStyles>
    <p:titleStyle>
      <a:lvl1pPr algn="ctr" rtl="0" eaLnBrk="0" fontAlgn="base" hangingPunct="0">
        <a:lnSpc>
          <a:spcPct val="95000"/>
        </a:lnSpc>
        <a:spcBef>
          <a:spcPct val="0"/>
        </a:spcBef>
        <a:spcAft>
          <a:spcPct val="0"/>
        </a:spcAft>
        <a:defRPr sz="2800" b="1">
          <a:solidFill>
            <a:srgbClr val="4A0078"/>
          </a:solidFill>
          <a:latin typeface="+mj-lt"/>
          <a:ea typeface="+mj-ea"/>
          <a:cs typeface="+mj-cs"/>
        </a:defRPr>
      </a:lvl1pPr>
      <a:lvl2pPr algn="ctr" rtl="0" eaLnBrk="0" fontAlgn="base" hangingPunct="0">
        <a:lnSpc>
          <a:spcPct val="95000"/>
        </a:lnSpc>
        <a:spcBef>
          <a:spcPct val="0"/>
        </a:spcBef>
        <a:spcAft>
          <a:spcPct val="0"/>
        </a:spcAft>
        <a:defRPr sz="2800" b="1">
          <a:solidFill>
            <a:srgbClr val="4A0078"/>
          </a:solidFill>
          <a:latin typeface="Arial" pitchFamily="34" charset="0"/>
          <a:ea typeface="ＭＳ Ｐゴシック" pitchFamily="50" charset="-128"/>
        </a:defRPr>
      </a:lvl2pPr>
      <a:lvl3pPr algn="ctr" rtl="0" eaLnBrk="0" fontAlgn="base" hangingPunct="0">
        <a:lnSpc>
          <a:spcPct val="95000"/>
        </a:lnSpc>
        <a:spcBef>
          <a:spcPct val="0"/>
        </a:spcBef>
        <a:spcAft>
          <a:spcPct val="0"/>
        </a:spcAft>
        <a:defRPr sz="2800" b="1">
          <a:solidFill>
            <a:srgbClr val="4A0078"/>
          </a:solidFill>
          <a:latin typeface="Arial" pitchFamily="34" charset="0"/>
          <a:ea typeface="ＭＳ Ｐゴシック" pitchFamily="50" charset="-128"/>
        </a:defRPr>
      </a:lvl3pPr>
      <a:lvl4pPr algn="ctr" rtl="0" eaLnBrk="0" fontAlgn="base" hangingPunct="0">
        <a:lnSpc>
          <a:spcPct val="95000"/>
        </a:lnSpc>
        <a:spcBef>
          <a:spcPct val="0"/>
        </a:spcBef>
        <a:spcAft>
          <a:spcPct val="0"/>
        </a:spcAft>
        <a:defRPr sz="2800" b="1">
          <a:solidFill>
            <a:srgbClr val="4A0078"/>
          </a:solidFill>
          <a:latin typeface="Arial" pitchFamily="34" charset="0"/>
          <a:ea typeface="ＭＳ Ｐゴシック" pitchFamily="50" charset="-128"/>
        </a:defRPr>
      </a:lvl4pPr>
      <a:lvl5pPr algn="ctr" rtl="0" eaLnBrk="0" fontAlgn="base" hangingPunct="0">
        <a:lnSpc>
          <a:spcPct val="95000"/>
        </a:lnSpc>
        <a:spcBef>
          <a:spcPct val="0"/>
        </a:spcBef>
        <a:spcAft>
          <a:spcPct val="0"/>
        </a:spcAft>
        <a:defRPr sz="2800" b="1">
          <a:solidFill>
            <a:srgbClr val="4A0078"/>
          </a:solidFill>
          <a:latin typeface="Arial" pitchFamily="34" charset="0"/>
          <a:ea typeface="ＭＳ Ｐゴシック" pitchFamily="50" charset="-128"/>
        </a:defRPr>
      </a:lvl5pPr>
      <a:lvl6pPr marL="457200" algn="ctr" rtl="0" fontAlgn="base">
        <a:lnSpc>
          <a:spcPct val="95000"/>
        </a:lnSpc>
        <a:spcBef>
          <a:spcPct val="0"/>
        </a:spcBef>
        <a:spcAft>
          <a:spcPct val="0"/>
        </a:spcAft>
        <a:defRPr sz="2800" b="1">
          <a:solidFill>
            <a:srgbClr val="4A0078"/>
          </a:solidFill>
          <a:latin typeface="Arial" pitchFamily="34" charset="0"/>
          <a:ea typeface="ＭＳ Ｐゴシック" pitchFamily="50" charset="-128"/>
        </a:defRPr>
      </a:lvl6pPr>
      <a:lvl7pPr marL="914400" algn="ctr" rtl="0" fontAlgn="base">
        <a:lnSpc>
          <a:spcPct val="95000"/>
        </a:lnSpc>
        <a:spcBef>
          <a:spcPct val="0"/>
        </a:spcBef>
        <a:spcAft>
          <a:spcPct val="0"/>
        </a:spcAft>
        <a:defRPr sz="2800" b="1">
          <a:solidFill>
            <a:srgbClr val="4A0078"/>
          </a:solidFill>
          <a:latin typeface="Arial" pitchFamily="34" charset="0"/>
          <a:ea typeface="ＭＳ Ｐゴシック" pitchFamily="50" charset="-128"/>
        </a:defRPr>
      </a:lvl7pPr>
      <a:lvl8pPr marL="1371600" algn="ctr" rtl="0" fontAlgn="base">
        <a:lnSpc>
          <a:spcPct val="95000"/>
        </a:lnSpc>
        <a:spcBef>
          <a:spcPct val="0"/>
        </a:spcBef>
        <a:spcAft>
          <a:spcPct val="0"/>
        </a:spcAft>
        <a:defRPr sz="2800" b="1">
          <a:solidFill>
            <a:srgbClr val="4A0078"/>
          </a:solidFill>
          <a:latin typeface="Arial" pitchFamily="34" charset="0"/>
          <a:ea typeface="ＭＳ Ｐゴシック" pitchFamily="50" charset="-128"/>
        </a:defRPr>
      </a:lvl8pPr>
      <a:lvl9pPr marL="1828800" algn="ctr" rtl="0" fontAlgn="base">
        <a:lnSpc>
          <a:spcPct val="95000"/>
        </a:lnSpc>
        <a:spcBef>
          <a:spcPct val="0"/>
        </a:spcBef>
        <a:spcAft>
          <a:spcPct val="0"/>
        </a:spcAft>
        <a:defRPr sz="2800" b="1">
          <a:solidFill>
            <a:srgbClr val="4A0078"/>
          </a:solidFill>
          <a:latin typeface="Arial" pitchFamily="34" charset="0"/>
          <a:ea typeface="ＭＳ Ｐゴシック" pitchFamily="50" charset="-128"/>
        </a:defRPr>
      </a:lvl9pPr>
    </p:titleStyle>
    <p:bodyStyle>
      <a:lvl1pPr marL="342900" indent="-342900" algn="l" defTabSz="957263" rtl="0" eaLnBrk="0" fontAlgn="base" hangingPunct="0">
        <a:lnSpc>
          <a:spcPct val="85000"/>
        </a:lnSpc>
        <a:spcBef>
          <a:spcPct val="15000"/>
        </a:spcBef>
        <a:spcAft>
          <a:spcPct val="0"/>
        </a:spcAft>
        <a:buSzPct val="120000"/>
        <a:defRPr sz="1600">
          <a:solidFill>
            <a:schemeClr val="tx1"/>
          </a:solidFill>
          <a:latin typeface="+mn-lt"/>
          <a:ea typeface="+mn-ea"/>
          <a:cs typeface="+mn-cs"/>
        </a:defRPr>
      </a:lvl1pPr>
      <a:lvl2pPr marL="225425" indent="-223838" algn="l" defTabSz="957263" rtl="0" eaLnBrk="0" fontAlgn="base" hangingPunct="0">
        <a:lnSpc>
          <a:spcPct val="85000"/>
        </a:lnSpc>
        <a:spcBef>
          <a:spcPct val="15000"/>
        </a:spcBef>
        <a:spcAft>
          <a:spcPct val="0"/>
        </a:spcAft>
        <a:buClr>
          <a:srgbClr val="46008C"/>
        </a:buClr>
        <a:buSzPct val="95000"/>
        <a:buFont typeface="Wingdings" pitchFamily="2" charset="2"/>
        <a:buChar char="l"/>
        <a:defRPr sz="1600">
          <a:solidFill>
            <a:schemeClr val="tx1"/>
          </a:solidFill>
          <a:latin typeface="+mn-lt"/>
          <a:ea typeface="+mn-ea"/>
        </a:defRPr>
      </a:lvl2pPr>
      <a:lvl3pPr marL="457200" indent="-192088" algn="l" defTabSz="957263" rtl="0" eaLnBrk="0" fontAlgn="base" hangingPunct="0">
        <a:lnSpc>
          <a:spcPct val="85000"/>
        </a:lnSpc>
        <a:spcBef>
          <a:spcPct val="15000"/>
        </a:spcBef>
        <a:spcAft>
          <a:spcPct val="0"/>
        </a:spcAft>
        <a:buClr>
          <a:srgbClr val="46008C"/>
        </a:buClr>
        <a:buChar char="–"/>
        <a:defRPr sz="1600">
          <a:solidFill>
            <a:schemeClr val="tx1"/>
          </a:solidFill>
          <a:latin typeface="+mn-lt"/>
          <a:ea typeface="+mn-ea"/>
        </a:defRPr>
      </a:lvl3pPr>
      <a:lvl4pPr marL="631825" indent="-144463" algn="l" defTabSz="957263" rtl="0" eaLnBrk="0" fontAlgn="base" hangingPunct="0">
        <a:lnSpc>
          <a:spcPct val="85000"/>
        </a:lnSpc>
        <a:spcBef>
          <a:spcPct val="15000"/>
        </a:spcBef>
        <a:spcAft>
          <a:spcPct val="0"/>
        </a:spcAft>
        <a:buClr>
          <a:srgbClr val="46008C"/>
        </a:buClr>
        <a:buSzPct val="115000"/>
        <a:buChar char="•"/>
        <a:defRPr sz="1600">
          <a:solidFill>
            <a:schemeClr val="tx1"/>
          </a:solidFill>
          <a:latin typeface="+mn-lt"/>
          <a:ea typeface="+mn-ea"/>
        </a:defRPr>
      </a:lvl4pPr>
      <a:lvl5pPr marL="811213" indent="-158750" algn="l" defTabSz="957263" rtl="0" eaLnBrk="0" fontAlgn="base" hangingPunct="0">
        <a:lnSpc>
          <a:spcPct val="85000"/>
        </a:lnSpc>
        <a:spcBef>
          <a:spcPct val="15000"/>
        </a:spcBef>
        <a:spcAft>
          <a:spcPct val="0"/>
        </a:spcAft>
        <a:buClr>
          <a:srgbClr val="46008C"/>
        </a:buClr>
        <a:buSzPct val="75000"/>
        <a:buChar char="–"/>
        <a:defRPr sz="1600">
          <a:solidFill>
            <a:schemeClr val="tx1"/>
          </a:solidFill>
          <a:latin typeface="+mn-lt"/>
          <a:ea typeface="+mn-ea"/>
        </a:defRPr>
      </a:lvl5pPr>
      <a:lvl6pPr marL="1268413" indent="-158750" algn="l" defTabSz="957263" rtl="0" fontAlgn="base" hangingPunct="0">
        <a:lnSpc>
          <a:spcPct val="85000"/>
        </a:lnSpc>
        <a:spcBef>
          <a:spcPct val="15000"/>
        </a:spcBef>
        <a:spcAft>
          <a:spcPct val="0"/>
        </a:spcAft>
        <a:buClr>
          <a:srgbClr val="46008C"/>
        </a:buClr>
        <a:buSzPct val="75000"/>
        <a:buChar char="–"/>
        <a:defRPr sz="1600">
          <a:solidFill>
            <a:schemeClr val="tx1"/>
          </a:solidFill>
          <a:latin typeface="+mn-lt"/>
          <a:ea typeface="+mn-ea"/>
        </a:defRPr>
      </a:lvl6pPr>
      <a:lvl7pPr marL="1725613" indent="-158750" algn="l" defTabSz="957263" rtl="0" fontAlgn="base" hangingPunct="0">
        <a:lnSpc>
          <a:spcPct val="85000"/>
        </a:lnSpc>
        <a:spcBef>
          <a:spcPct val="15000"/>
        </a:spcBef>
        <a:spcAft>
          <a:spcPct val="0"/>
        </a:spcAft>
        <a:buClr>
          <a:srgbClr val="46008C"/>
        </a:buClr>
        <a:buSzPct val="75000"/>
        <a:buChar char="–"/>
        <a:defRPr sz="1600">
          <a:solidFill>
            <a:schemeClr val="tx1"/>
          </a:solidFill>
          <a:latin typeface="+mn-lt"/>
          <a:ea typeface="+mn-ea"/>
        </a:defRPr>
      </a:lvl7pPr>
      <a:lvl8pPr marL="2182813" indent="-158750" algn="l" defTabSz="957263" rtl="0" fontAlgn="base" hangingPunct="0">
        <a:lnSpc>
          <a:spcPct val="85000"/>
        </a:lnSpc>
        <a:spcBef>
          <a:spcPct val="15000"/>
        </a:spcBef>
        <a:spcAft>
          <a:spcPct val="0"/>
        </a:spcAft>
        <a:buClr>
          <a:srgbClr val="46008C"/>
        </a:buClr>
        <a:buSzPct val="75000"/>
        <a:buChar char="–"/>
        <a:defRPr sz="1600">
          <a:solidFill>
            <a:schemeClr val="tx1"/>
          </a:solidFill>
          <a:latin typeface="+mn-lt"/>
          <a:ea typeface="+mn-ea"/>
        </a:defRPr>
      </a:lvl8pPr>
      <a:lvl9pPr marL="2640013" indent="-158750" algn="l" defTabSz="957263" rtl="0" fontAlgn="base" hangingPunct="0">
        <a:lnSpc>
          <a:spcPct val="85000"/>
        </a:lnSpc>
        <a:spcBef>
          <a:spcPct val="15000"/>
        </a:spcBef>
        <a:spcAft>
          <a:spcPct val="0"/>
        </a:spcAft>
        <a:buClr>
          <a:srgbClr val="46008C"/>
        </a:buClr>
        <a:buSzPct val="75000"/>
        <a:buChar char="–"/>
        <a:defRPr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rgbClr val="FCFDFE"/>
            </a:gs>
            <a:gs pos="74001">
              <a:srgbClr val="E0F1F2"/>
            </a:gs>
            <a:gs pos="83000">
              <a:srgbClr val="E0F1F2"/>
            </a:gs>
            <a:gs pos="100000">
              <a:srgbClr val="EBF6F7"/>
            </a:gs>
          </a:gsLst>
          <a:lin ang="5400000" scaled="1"/>
        </a:gradFill>
        <a:effectLst/>
      </p:bgPr>
    </p:bg>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07950" y="74613"/>
            <a:ext cx="3887788" cy="61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useBgFill="1">
        <p:nvSpPr>
          <p:cNvPr id="6147" name="Rectangle 3"/>
          <p:cNvSpPr>
            <a:spLocks noChangeArrowheads="1"/>
          </p:cNvSpPr>
          <p:nvPr/>
        </p:nvSpPr>
        <p:spPr bwMode="auto">
          <a:xfrm>
            <a:off x="828675" y="139700"/>
            <a:ext cx="3240088" cy="495300"/>
          </a:xfrm>
          <a:prstGeom prst="rect">
            <a:avLst/>
          </a:prstGeom>
          <a:ln>
            <a:noFill/>
          </a:ln>
          <a:effec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defRPr/>
            </a:pPr>
            <a:endParaRPr lang="ja-JP" altLang="en-US">
              <a:solidFill>
                <a:srgbClr val="000000"/>
              </a:solidFill>
            </a:endParaRPr>
          </a:p>
        </p:txBody>
      </p:sp>
      <p:sp>
        <p:nvSpPr>
          <p:cNvPr id="6148" name="Rectangle 4"/>
          <p:cNvSpPr>
            <a:spLocks noChangeArrowheads="1"/>
          </p:cNvSpPr>
          <p:nvPr/>
        </p:nvSpPr>
        <p:spPr bwMode="auto">
          <a:xfrm>
            <a:off x="0" y="693738"/>
            <a:ext cx="9144000" cy="142875"/>
          </a:xfrm>
          <a:prstGeom prst="rect">
            <a:avLst/>
          </a:prstGeom>
          <a:gradFill rotWithShape="1">
            <a:gsLst>
              <a:gs pos="0">
                <a:srgbClr val="3366FF"/>
              </a:gs>
              <a:gs pos="100000">
                <a:srgbClr val="FFFFFF"/>
              </a:gs>
            </a:gsLst>
            <a:lin ang="5400000" scaled="1"/>
          </a:gradFill>
          <a:ln>
            <a:noFill/>
          </a:ln>
          <a:effectLst/>
        </p:spPr>
        <p:txBody>
          <a:bodyPr wrap="none"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defRPr/>
            </a:pPr>
            <a:endParaRPr lang="ja-JP" altLang="en-US">
              <a:solidFill>
                <a:srgbClr val="000000"/>
              </a:solidFill>
            </a:endParaRPr>
          </a:p>
        </p:txBody>
      </p:sp>
      <p:sp>
        <p:nvSpPr>
          <p:cNvPr id="226309" name="Rectangle 5"/>
          <p:cNvSpPr>
            <a:spLocks noGrp="1" noChangeArrowheads="1"/>
          </p:cNvSpPr>
          <p:nvPr>
            <p:ph type="sldNum" sz="quarter" idx="4"/>
          </p:nvPr>
        </p:nvSpPr>
        <p:spPr bwMode="auto">
          <a:xfrm>
            <a:off x="7010400" y="6381750"/>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latin typeface="Arial" panose="020B0604020202020204" pitchFamily="34" charset="0"/>
                <a:ea typeface="ＭＳ Ｐゴシック"/>
              </a:defRPr>
            </a:lvl1pPr>
          </a:lstStyle>
          <a:p>
            <a:pPr fontAlgn="base">
              <a:spcBef>
                <a:spcPct val="0"/>
              </a:spcBef>
              <a:spcAft>
                <a:spcPct val="0"/>
              </a:spcAft>
              <a:defRPr/>
            </a:pPr>
            <a:fld id="{E975997A-B99A-4E0C-8346-343EC0D852FA}" type="slidenum">
              <a:rPr lang="en-US" altLang="ja-JP"/>
              <a:pPr fontAlgn="base">
                <a:spcBef>
                  <a:spcPct val="0"/>
                </a:spcBef>
                <a:spcAft>
                  <a:spcPct val="0"/>
                </a:spcAft>
                <a:defRPr/>
              </a:pPr>
              <a:t>‹#›</a:t>
            </a:fld>
            <a:endParaRPr lang="en-US" altLang="ja-JP"/>
          </a:p>
        </p:txBody>
      </p:sp>
      <p:sp>
        <p:nvSpPr>
          <p:cNvPr id="226310" name="Rectangle 6"/>
          <p:cNvSpPr>
            <a:spLocks noChangeArrowheads="1"/>
          </p:cNvSpPr>
          <p:nvPr/>
        </p:nvSpPr>
        <p:spPr bwMode="auto">
          <a:xfrm>
            <a:off x="0" y="6643688"/>
            <a:ext cx="2590800" cy="214312"/>
          </a:xfrm>
          <a:prstGeom prst="rect">
            <a:avLst/>
          </a:prstGeom>
          <a:noFill/>
          <a:ln>
            <a:noFill/>
          </a:ln>
          <a:effectLst/>
        </p:spPr>
        <p:txBody>
          <a:bodyPr lIns="92075" tIns="46038" rIns="92075" bIns="46038">
            <a:spAutoFit/>
          </a:bodyPr>
          <a:lstStyle>
            <a:lvl1pPr defTabSz="762000">
              <a:defRPr kumimoji="1">
                <a:solidFill>
                  <a:schemeClr val="tx1"/>
                </a:solidFill>
                <a:latin typeface="Arial" panose="020B0604020202020204" pitchFamily="34" charset="0"/>
                <a:ea typeface="ＭＳ Ｐゴシック" panose="020B0600070205080204" pitchFamily="50" charset="-128"/>
              </a:defRPr>
            </a:lvl1pPr>
            <a:lvl2pPr marL="571500" defTabSz="762000">
              <a:defRPr kumimoji="1">
                <a:solidFill>
                  <a:schemeClr val="tx1"/>
                </a:solidFill>
                <a:latin typeface="Arial" panose="020B0604020202020204" pitchFamily="34" charset="0"/>
                <a:ea typeface="ＭＳ Ｐゴシック" panose="020B0600070205080204" pitchFamily="50" charset="-128"/>
              </a:defRPr>
            </a:lvl2pPr>
            <a:lvl3pPr marL="1143000" defTabSz="762000">
              <a:defRPr kumimoji="1">
                <a:solidFill>
                  <a:schemeClr val="tx1"/>
                </a:solidFill>
                <a:latin typeface="Arial" panose="020B0604020202020204" pitchFamily="34" charset="0"/>
                <a:ea typeface="ＭＳ Ｐゴシック" panose="020B0600070205080204" pitchFamily="50" charset="-128"/>
              </a:defRPr>
            </a:lvl3pPr>
            <a:lvl4pPr marL="1714500" defTabSz="762000">
              <a:defRPr kumimoji="1">
                <a:solidFill>
                  <a:schemeClr val="tx1"/>
                </a:solidFill>
                <a:latin typeface="Arial" panose="020B0604020202020204" pitchFamily="34" charset="0"/>
                <a:ea typeface="ＭＳ Ｐゴシック" panose="020B0600070205080204" pitchFamily="50" charset="-128"/>
              </a:defRPr>
            </a:lvl4pPr>
            <a:lvl5pPr marL="2286000" defTabSz="762000">
              <a:defRPr kumimoji="1">
                <a:solidFill>
                  <a:schemeClr val="tx1"/>
                </a:solidFill>
                <a:latin typeface="Arial" panose="020B0604020202020204" pitchFamily="34" charset="0"/>
                <a:ea typeface="ＭＳ Ｐゴシック" panose="020B0600070205080204" pitchFamily="50" charset="-128"/>
              </a:defRPr>
            </a:lvl5pPr>
            <a:lvl6pPr marL="2743200" defTabSz="7620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3200400" defTabSz="7620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657600" defTabSz="7620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4114800" defTabSz="762000"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fontAlgn="base">
              <a:spcBef>
                <a:spcPct val="0"/>
              </a:spcBef>
              <a:spcAft>
                <a:spcPct val="0"/>
              </a:spcAft>
              <a:defRPr/>
            </a:pPr>
            <a:r>
              <a:rPr lang="en-US" altLang="ja-JP" sz="800" b="1">
                <a:solidFill>
                  <a:srgbClr val="000000"/>
                </a:solidFill>
                <a:ea typeface="ＭＳ ゴシック" panose="020B0609070205080204" pitchFamily="49" charset="-128"/>
              </a:rPr>
              <a:t>Copyright 2010 all rights reserved - LAWSON </a:t>
            </a:r>
          </a:p>
        </p:txBody>
      </p:sp>
      <p:pic>
        <p:nvPicPr>
          <p:cNvPr id="5127" name="Picture 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183563" y="134938"/>
            <a:ext cx="833437"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7257162"/>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0" fontAlgn="base" hangingPunct="0">
        <a:spcBef>
          <a:spcPct val="0"/>
        </a:spcBef>
        <a:spcAft>
          <a:spcPct val="0"/>
        </a:spcAft>
        <a:defRPr kumimoji="1" sz="2400" kern="1200">
          <a:solidFill>
            <a:schemeClr val="tx2"/>
          </a:solidFill>
          <a:latin typeface="+mj-lt"/>
          <a:ea typeface="+mj-ea"/>
          <a:cs typeface="+mj-cs"/>
        </a:defRPr>
      </a:lvl1pPr>
      <a:lvl2pPr algn="l" rtl="0" eaLnBrk="0" fontAlgn="base" hangingPunct="0">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2pPr>
      <a:lvl3pPr algn="l" rtl="0" eaLnBrk="0" fontAlgn="base" hangingPunct="0">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3pPr>
      <a:lvl4pPr algn="l" rtl="0" eaLnBrk="0" fontAlgn="base" hangingPunct="0">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4pPr>
      <a:lvl5pPr algn="l" rtl="0" eaLnBrk="0" fontAlgn="base" hangingPunct="0">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5pPr>
      <a:lvl6pPr marL="457200" algn="l" rtl="0" eaLnBrk="1" fontAlgn="base" hangingPunct="1">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6pPr>
      <a:lvl7pPr marL="914400" algn="l" rtl="0" eaLnBrk="1" fontAlgn="base" hangingPunct="1">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7pPr>
      <a:lvl8pPr marL="1371600" algn="l" rtl="0" eaLnBrk="1" fontAlgn="base" hangingPunct="1">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8pPr>
      <a:lvl9pPr marL="1828800" algn="l" rtl="0" eaLnBrk="1" fontAlgn="base" hangingPunct="1">
        <a:spcBef>
          <a:spcPct val="0"/>
        </a:spcBef>
        <a:spcAft>
          <a:spcPct val="0"/>
        </a:spcAft>
        <a:defRPr kumimoji="1" sz="2400">
          <a:solidFill>
            <a:schemeClr val="tx2"/>
          </a:solidFill>
          <a:latin typeface="HGP創英角ｺﾞｼｯｸUB" panose="020B0900000000000000" pitchFamily="50" charset="-128"/>
          <a:ea typeface="ＭＳ Ｐゴシック" panose="020B0600070205080204" pitchFamily="50" charset="-128"/>
        </a:defRPr>
      </a:lvl9pPr>
    </p:titleStyle>
    <p:bodyStyle>
      <a:lvl1pPr marL="342900" indent="-342900" algn="ctr" rtl="0" eaLnBrk="0" fontAlgn="base" hangingPunct="0">
        <a:lnSpc>
          <a:spcPct val="90000"/>
        </a:lnSpc>
        <a:spcBef>
          <a:spcPct val="0"/>
        </a:spcBef>
        <a:spcAft>
          <a:spcPct val="0"/>
        </a:spcAft>
        <a:buClr>
          <a:schemeClr val="accent2"/>
        </a:buClr>
        <a:buSzPct val="90000"/>
        <a:buFont typeface="Wingdings" pitchFamily="2" charset="2"/>
        <a:defRPr kumimoji="1" sz="2400" kern="1200">
          <a:solidFill>
            <a:srgbClr val="000000"/>
          </a:solidFill>
          <a:latin typeface="+mn-lt"/>
          <a:ea typeface="+mn-ea"/>
          <a:cs typeface="+mn-cs"/>
        </a:defRPr>
      </a:lvl1pPr>
      <a:lvl2pPr marL="742950" indent="-285750" algn="ctr" rtl="0" eaLnBrk="0" fontAlgn="base" hangingPunct="0">
        <a:lnSpc>
          <a:spcPct val="90000"/>
        </a:lnSpc>
        <a:spcBef>
          <a:spcPct val="0"/>
        </a:spcBef>
        <a:spcAft>
          <a:spcPct val="0"/>
        </a:spcAft>
        <a:buClr>
          <a:schemeClr val="accent2"/>
        </a:buClr>
        <a:buSzPct val="90000"/>
        <a:buFont typeface="Wingdings" pitchFamily="2" charset="2"/>
        <a:defRPr kumimoji="1" sz="2000" kern="1200">
          <a:solidFill>
            <a:srgbClr val="000000"/>
          </a:solidFill>
          <a:latin typeface="+mn-lt"/>
          <a:ea typeface="+mn-ea"/>
          <a:cs typeface="+mn-cs"/>
        </a:defRPr>
      </a:lvl2pPr>
      <a:lvl3pPr marL="1143000" indent="-228600" algn="ctr" rtl="0" eaLnBrk="0" fontAlgn="base" hangingPunct="0">
        <a:lnSpc>
          <a:spcPct val="90000"/>
        </a:lnSpc>
        <a:spcBef>
          <a:spcPct val="0"/>
        </a:spcBef>
        <a:spcAft>
          <a:spcPct val="0"/>
        </a:spcAft>
        <a:buClr>
          <a:schemeClr val="accent2"/>
        </a:buClr>
        <a:buSzPct val="90000"/>
        <a:buFont typeface="Wingdings" pitchFamily="2" charset="2"/>
        <a:defRPr kumimoji="1" sz="2000" kern="1200">
          <a:solidFill>
            <a:srgbClr val="000000"/>
          </a:solidFill>
          <a:latin typeface="+mn-lt"/>
          <a:ea typeface="+mn-ea"/>
          <a:cs typeface="+mn-cs"/>
        </a:defRPr>
      </a:lvl3pPr>
      <a:lvl4pPr marL="1600200" indent="-228600" algn="ctr" rtl="0" eaLnBrk="0" fontAlgn="base" hangingPunct="0">
        <a:lnSpc>
          <a:spcPct val="90000"/>
        </a:lnSpc>
        <a:spcBef>
          <a:spcPct val="0"/>
        </a:spcBef>
        <a:spcAft>
          <a:spcPct val="0"/>
        </a:spcAft>
        <a:buClr>
          <a:schemeClr val="accent2"/>
        </a:buClr>
        <a:buSzPct val="90000"/>
        <a:buFont typeface="Wingdings" pitchFamily="2" charset="2"/>
        <a:defRPr kumimoji="1" sz="2000" kern="1200">
          <a:solidFill>
            <a:srgbClr val="000000"/>
          </a:solidFill>
          <a:latin typeface="+mn-lt"/>
          <a:ea typeface="+mn-ea"/>
          <a:cs typeface="+mn-cs"/>
        </a:defRPr>
      </a:lvl4pPr>
      <a:lvl5pPr marL="2057400" indent="-230188" algn="ctr" rtl="0" eaLnBrk="0" fontAlgn="base" hangingPunct="0">
        <a:lnSpc>
          <a:spcPct val="90000"/>
        </a:lnSpc>
        <a:spcBef>
          <a:spcPct val="0"/>
        </a:spcBef>
        <a:spcAft>
          <a:spcPct val="0"/>
        </a:spcAft>
        <a:buClr>
          <a:schemeClr val="accent2"/>
        </a:buClr>
        <a:buSzPct val="90000"/>
        <a:buFont typeface="Wingdings" pitchFamily="2" charset="2"/>
        <a:defRPr kumimoji="1"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Page No"/>
          <p:cNvSpPr>
            <a:spLocks noGrp="1" noChangeArrowheads="1"/>
          </p:cNvSpPr>
          <p:nvPr>
            <p:ph type="sldNum" sz="quarter" idx="4"/>
          </p:nvPr>
        </p:nvSpPr>
        <p:spPr bwMode="auto">
          <a:xfrm>
            <a:off x="3619500" y="6643688"/>
            <a:ext cx="1905000" cy="168275"/>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hangingPunct="0">
              <a:defRPr kumimoji="0" sz="1100">
                <a:solidFill>
                  <a:srgbClr val="000000"/>
                </a:solidFill>
                <a:latin typeface="Arial" charset="0"/>
                <a:ea typeface="ＭＳ Ｐゴシック" pitchFamily="50" charset="-128"/>
              </a:defRPr>
            </a:lvl1pPr>
          </a:lstStyle>
          <a:p>
            <a:pPr fontAlgn="base">
              <a:spcBef>
                <a:spcPct val="0"/>
              </a:spcBef>
              <a:spcAft>
                <a:spcPct val="0"/>
              </a:spcAft>
              <a:defRPr/>
            </a:pPr>
            <a:r>
              <a:rPr lang="ja-JP" altLang="en-US"/>
              <a:t>- </a:t>
            </a:r>
            <a:fld id="{0441B0EB-3240-49B5-B0B8-CFAFC0536930}" type="slidenum">
              <a:rPr lang="ja-JP" altLang="en-US"/>
              <a:pPr fontAlgn="base">
                <a:spcBef>
                  <a:spcPct val="0"/>
                </a:spcBef>
                <a:spcAft>
                  <a:spcPct val="0"/>
                </a:spcAft>
                <a:defRPr/>
              </a:pPr>
              <a:t>‹#›</a:t>
            </a:fld>
            <a:r>
              <a:rPr lang="en-US" altLang="ja-JP"/>
              <a:t> -</a:t>
            </a:r>
          </a:p>
        </p:txBody>
      </p:sp>
      <p:sp>
        <p:nvSpPr>
          <p:cNvPr id="2051" name="Rectangle 2"/>
          <p:cNvSpPr>
            <a:spLocks noGrp="1" noChangeArrowheads="1"/>
          </p:cNvSpPr>
          <p:nvPr>
            <p:ph type="title"/>
          </p:nvPr>
        </p:nvSpPr>
        <p:spPr bwMode="auto">
          <a:xfrm>
            <a:off x="838200" y="228600"/>
            <a:ext cx="74676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1" compatLnSpc="1">
            <a:prstTxWarp prst="textNoShape">
              <a:avLst/>
            </a:prstTxWarp>
            <a:spAutoFit/>
          </a:bodyPr>
          <a:lstStyle/>
          <a:p>
            <a:pPr lvl="0"/>
            <a:r>
              <a:rPr lang="ja-JP" altLang="en-US"/>
              <a:t>マスタ タイトルの書式設定</a:t>
            </a:r>
          </a:p>
        </p:txBody>
      </p:sp>
      <p:sp>
        <p:nvSpPr>
          <p:cNvPr id="2052" name="Textmaster"/>
          <p:cNvSpPr>
            <a:spLocks noGrp="1" noChangeArrowheads="1"/>
          </p:cNvSpPr>
          <p:nvPr>
            <p:ph type="body" idx="1"/>
          </p:nvPr>
        </p:nvSpPr>
        <p:spPr bwMode="auto">
          <a:xfrm>
            <a:off x="1600200" y="1298575"/>
            <a:ext cx="59436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Tree>
    <p:extLst>
      <p:ext uri="{BB962C8B-B14F-4D97-AF65-F5344CB8AC3E}">
        <p14:creationId xmlns:p14="http://schemas.microsoft.com/office/powerpoint/2010/main" val="600211742"/>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Lst>
  <p:hf hdr="0" ftr="0" dt="0"/>
  <p:txStyles>
    <p:titleStyle>
      <a:lvl1pPr algn="ctr" rtl="0" eaLnBrk="0" fontAlgn="base" hangingPunct="0">
        <a:lnSpc>
          <a:spcPct val="95000"/>
        </a:lnSpc>
        <a:spcBef>
          <a:spcPct val="0"/>
        </a:spcBef>
        <a:spcAft>
          <a:spcPct val="0"/>
        </a:spcAft>
        <a:defRPr sz="2800" b="1">
          <a:solidFill>
            <a:srgbClr val="4A0078"/>
          </a:solidFill>
          <a:latin typeface="+mj-lt"/>
          <a:ea typeface="+mj-ea"/>
          <a:cs typeface="+mj-cs"/>
        </a:defRPr>
      </a:lvl1pPr>
      <a:lvl2pPr algn="ctr" rtl="0" eaLnBrk="0" fontAlgn="base" hangingPunct="0">
        <a:lnSpc>
          <a:spcPct val="95000"/>
        </a:lnSpc>
        <a:spcBef>
          <a:spcPct val="0"/>
        </a:spcBef>
        <a:spcAft>
          <a:spcPct val="0"/>
        </a:spcAft>
        <a:defRPr sz="2800" b="1">
          <a:solidFill>
            <a:srgbClr val="4A0078"/>
          </a:solidFill>
          <a:latin typeface="Arial" pitchFamily="34" charset="0"/>
          <a:ea typeface="ＭＳ Ｐゴシック" pitchFamily="50" charset="-128"/>
        </a:defRPr>
      </a:lvl2pPr>
      <a:lvl3pPr algn="ctr" rtl="0" eaLnBrk="0" fontAlgn="base" hangingPunct="0">
        <a:lnSpc>
          <a:spcPct val="95000"/>
        </a:lnSpc>
        <a:spcBef>
          <a:spcPct val="0"/>
        </a:spcBef>
        <a:spcAft>
          <a:spcPct val="0"/>
        </a:spcAft>
        <a:defRPr sz="2800" b="1">
          <a:solidFill>
            <a:srgbClr val="4A0078"/>
          </a:solidFill>
          <a:latin typeface="Arial" pitchFamily="34" charset="0"/>
          <a:ea typeface="ＭＳ Ｐゴシック" pitchFamily="50" charset="-128"/>
        </a:defRPr>
      </a:lvl3pPr>
      <a:lvl4pPr algn="ctr" rtl="0" eaLnBrk="0" fontAlgn="base" hangingPunct="0">
        <a:lnSpc>
          <a:spcPct val="95000"/>
        </a:lnSpc>
        <a:spcBef>
          <a:spcPct val="0"/>
        </a:spcBef>
        <a:spcAft>
          <a:spcPct val="0"/>
        </a:spcAft>
        <a:defRPr sz="2800" b="1">
          <a:solidFill>
            <a:srgbClr val="4A0078"/>
          </a:solidFill>
          <a:latin typeface="Arial" pitchFamily="34" charset="0"/>
          <a:ea typeface="ＭＳ Ｐゴシック" pitchFamily="50" charset="-128"/>
        </a:defRPr>
      </a:lvl4pPr>
      <a:lvl5pPr algn="ctr" rtl="0" eaLnBrk="0" fontAlgn="base" hangingPunct="0">
        <a:lnSpc>
          <a:spcPct val="95000"/>
        </a:lnSpc>
        <a:spcBef>
          <a:spcPct val="0"/>
        </a:spcBef>
        <a:spcAft>
          <a:spcPct val="0"/>
        </a:spcAft>
        <a:defRPr sz="2800" b="1">
          <a:solidFill>
            <a:srgbClr val="4A0078"/>
          </a:solidFill>
          <a:latin typeface="Arial" pitchFamily="34" charset="0"/>
          <a:ea typeface="ＭＳ Ｐゴシック" pitchFamily="50" charset="-128"/>
        </a:defRPr>
      </a:lvl5pPr>
      <a:lvl6pPr marL="457200" algn="ctr" rtl="0" fontAlgn="base">
        <a:lnSpc>
          <a:spcPct val="95000"/>
        </a:lnSpc>
        <a:spcBef>
          <a:spcPct val="0"/>
        </a:spcBef>
        <a:spcAft>
          <a:spcPct val="0"/>
        </a:spcAft>
        <a:defRPr sz="2800" b="1">
          <a:solidFill>
            <a:srgbClr val="4A0078"/>
          </a:solidFill>
          <a:latin typeface="Arial" pitchFamily="34" charset="0"/>
          <a:ea typeface="ＭＳ Ｐゴシック" pitchFamily="50" charset="-128"/>
        </a:defRPr>
      </a:lvl6pPr>
      <a:lvl7pPr marL="914400" algn="ctr" rtl="0" fontAlgn="base">
        <a:lnSpc>
          <a:spcPct val="95000"/>
        </a:lnSpc>
        <a:spcBef>
          <a:spcPct val="0"/>
        </a:spcBef>
        <a:spcAft>
          <a:spcPct val="0"/>
        </a:spcAft>
        <a:defRPr sz="2800" b="1">
          <a:solidFill>
            <a:srgbClr val="4A0078"/>
          </a:solidFill>
          <a:latin typeface="Arial" pitchFamily="34" charset="0"/>
          <a:ea typeface="ＭＳ Ｐゴシック" pitchFamily="50" charset="-128"/>
        </a:defRPr>
      </a:lvl7pPr>
      <a:lvl8pPr marL="1371600" algn="ctr" rtl="0" fontAlgn="base">
        <a:lnSpc>
          <a:spcPct val="95000"/>
        </a:lnSpc>
        <a:spcBef>
          <a:spcPct val="0"/>
        </a:spcBef>
        <a:spcAft>
          <a:spcPct val="0"/>
        </a:spcAft>
        <a:defRPr sz="2800" b="1">
          <a:solidFill>
            <a:srgbClr val="4A0078"/>
          </a:solidFill>
          <a:latin typeface="Arial" pitchFamily="34" charset="0"/>
          <a:ea typeface="ＭＳ Ｐゴシック" pitchFamily="50" charset="-128"/>
        </a:defRPr>
      </a:lvl8pPr>
      <a:lvl9pPr marL="1828800" algn="ctr" rtl="0" fontAlgn="base">
        <a:lnSpc>
          <a:spcPct val="95000"/>
        </a:lnSpc>
        <a:spcBef>
          <a:spcPct val="0"/>
        </a:spcBef>
        <a:spcAft>
          <a:spcPct val="0"/>
        </a:spcAft>
        <a:defRPr sz="2800" b="1">
          <a:solidFill>
            <a:srgbClr val="4A0078"/>
          </a:solidFill>
          <a:latin typeface="Arial" pitchFamily="34" charset="0"/>
          <a:ea typeface="ＭＳ Ｐゴシック" pitchFamily="50" charset="-128"/>
        </a:defRPr>
      </a:lvl9pPr>
    </p:titleStyle>
    <p:bodyStyle>
      <a:lvl1pPr marL="342900" indent="-342900" algn="l" defTabSz="957263" rtl="0" eaLnBrk="0" fontAlgn="base" hangingPunct="0">
        <a:lnSpc>
          <a:spcPct val="85000"/>
        </a:lnSpc>
        <a:spcBef>
          <a:spcPct val="15000"/>
        </a:spcBef>
        <a:spcAft>
          <a:spcPct val="0"/>
        </a:spcAft>
        <a:buSzPct val="120000"/>
        <a:defRPr sz="1600">
          <a:solidFill>
            <a:schemeClr val="tx1"/>
          </a:solidFill>
          <a:latin typeface="+mn-lt"/>
          <a:ea typeface="+mn-ea"/>
          <a:cs typeface="+mn-cs"/>
        </a:defRPr>
      </a:lvl1pPr>
      <a:lvl2pPr marL="225425" indent="-223838" algn="l" defTabSz="957263" rtl="0" eaLnBrk="0" fontAlgn="base" hangingPunct="0">
        <a:lnSpc>
          <a:spcPct val="85000"/>
        </a:lnSpc>
        <a:spcBef>
          <a:spcPct val="15000"/>
        </a:spcBef>
        <a:spcAft>
          <a:spcPct val="0"/>
        </a:spcAft>
        <a:buClr>
          <a:srgbClr val="46008C"/>
        </a:buClr>
        <a:buSzPct val="95000"/>
        <a:buFont typeface="Wingdings" pitchFamily="2" charset="2"/>
        <a:buChar char="l"/>
        <a:defRPr sz="1600">
          <a:solidFill>
            <a:schemeClr val="tx1"/>
          </a:solidFill>
          <a:latin typeface="+mn-lt"/>
          <a:ea typeface="+mn-ea"/>
        </a:defRPr>
      </a:lvl2pPr>
      <a:lvl3pPr marL="457200" indent="-192088" algn="l" defTabSz="957263" rtl="0" eaLnBrk="0" fontAlgn="base" hangingPunct="0">
        <a:lnSpc>
          <a:spcPct val="85000"/>
        </a:lnSpc>
        <a:spcBef>
          <a:spcPct val="15000"/>
        </a:spcBef>
        <a:spcAft>
          <a:spcPct val="0"/>
        </a:spcAft>
        <a:buClr>
          <a:srgbClr val="46008C"/>
        </a:buClr>
        <a:buChar char="–"/>
        <a:defRPr sz="1600">
          <a:solidFill>
            <a:schemeClr val="tx1"/>
          </a:solidFill>
          <a:latin typeface="+mn-lt"/>
          <a:ea typeface="+mn-ea"/>
        </a:defRPr>
      </a:lvl3pPr>
      <a:lvl4pPr marL="631825" indent="-144463" algn="l" defTabSz="957263" rtl="0" eaLnBrk="0" fontAlgn="base" hangingPunct="0">
        <a:lnSpc>
          <a:spcPct val="85000"/>
        </a:lnSpc>
        <a:spcBef>
          <a:spcPct val="15000"/>
        </a:spcBef>
        <a:spcAft>
          <a:spcPct val="0"/>
        </a:spcAft>
        <a:buClr>
          <a:srgbClr val="46008C"/>
        </a:buClr>
        <a:buSzPct val="115000"/>
        <a:buChar char="•"/>
        <a:defRPr sz="1600">
          <a:solidFill>
            <a:schemeClr val="tx1"/>
          </a:solidFill>
          <a:latin typeface="+mn-lt"/>
          <a:ea typeface="+mn-ea"/>
        </a:defRPr>
      </a:lvl4pPr>
      <a:lvl5pPr marL="811213" indent="-158750" algn="l" defTabSz="957263" rtl="0" eaLnBrk="0" fontAlgn="base" hangingPunct="0">
        <a:lnSpc>
          <a:spcPct val="85000"/>
        </a:lnSpc>
        <a:spcBef>
          <a:spcPct val="15000"/>
        </a:spcBef>
        <a:spcAft>
          <a:spcPct val="0"/>
        </a:spcAft>
        <a:buClr>
          <a:srgbClr val="46008C"/>
        </a:buClr>
        <a:buSzPct val="75000"/>
        <a:buChar char="–"/>
        <a:defRPr sz="1600">
          <a:solidFill>
            <a:schemeClr val="tx1"/>
          </a:solidFill>
          <a:latin typeface="+mn-lt"/>
          <a:ea typeface="+mn-ea"/>
        </a:defRPr>
      </a:lvl5pPr>
      <a:lvl6pPr marL="1268413" indent="-158750" algn="l" defTabSz="957263" rtl="0" fontAlgn="base" hangingPunct="0">
        <a:lnSpc>
          <a:spcPct val="85000"/>
        </a:lnSpc>
        <a:spcBef>
          <a:spcPct val="15000"/>
        </a:spcBef>
        <a:spcAft>
          <a:spcPct val="0"/>
        </a:spcAft>
        <a:buClr>
          <a:srgbClr val="46008C"/>
        </a:buClr>
        <a:buSzPct val="75000"/>
        <a:buChar char="–"/>
        <a:defRPr sz="1600">
          <a:solidFill>
            <a:schemeClr val="tx1"/>
          </a:solidFill>
          <a:latin typeface="+mn-lt"/>
          <a:ea typeface="+mn-ea"/>
        </a:defRPr>
      </a:lvl6pPr>
      <a:lvl7pPr marL="1725613" indent="-158750" algn="l" defTabSz="957263" rtl="0" fontAlgn="base" hangingPunct="0">
        <a:lnSpc>
          <a:spcPct val="85000"/>
        </a:lnSpc>
        <a:spcBef>
          <a:spcPct val="15000"/>
        </a:spcBef>
        <a:spcAft>
          <a:spcPct val="0"/>
        </a:spcAft>
        <a:buClr>
          <a:srgbClr val="46008C"/>
        </a:buClr>
        <a:buSzPct val="75000"/>
        <a:buChar char="–"/>
        <a:defRPr sz="1600">
          <a:solidFill>
            <a:schemeClr val="tx1"/>
          </a:solidFill>
          <a:latin typeface="+mn-lt"/>
          <a:ea typeface="+mn-ea"/>
        </a:defRPr>
      </a:lvl7pPr>
      <a:lvl8pPr marL="2182813" indent="-158750" algn="l" defTabSz="957263" rtl="0" fontAlgn="base" hangingPunct="0">
        <a:lnSpc>
          <a:spcPct val="85000"/>
        </a:lnSpc>
        <a:spcBef>
          <a:spcPct val="15000"/>
        </a:spcBef>
        <a:spcAft>
          <a:spcPct val="0"/>
        </a:spcAft>
        <a:buClr>
          <a:srgbClr val="46008C"/>
        </a:buClr>
        <a:buSzPct val="75000"/>
        <a:buChar char="–"/>
        <a:defRPr sz="1600">
          <a:solidFill>
            <a:schemeClr val="tx1"/>
          </a:solidFill>
          <a:latin typeface="+mn-lt"/>
          <a:ea typeface="+mn-ea"/>
        </a:defRPr>
      </a:lvl8pPr>
      <a:lvl9pPr marL="2640013" indent="-158750" algn="l" defTabSz="957263" rtl="0" fontAlgn="base" hangingPunct="0">
        <a:lnSpc>
          <a:spcPct val="85000"/>
        </a:lnSpc>
        <a:spcBef>
          <a:spcPct val="15000"/>
        </a:spcBef>
        <a:spcAft>
          <a:spcPct val="0"/>
        </a:spcAft>
        <a:buClr>
          <a:srgbClr val="46008C"/>
        </a:buClr>
        <a:buSzPct val="75000"/>
        <a:buChar char="–"/>
        <a:defRPr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タイトル 5">
            <a:extLst>
              <a:ext uri="{FF2B5EF4-FFF2-40B4-BE49-F238E27FC236}">
                <a16:creationId xmlns:a16="http://schemas.microsoft.com/office/drawing/2014/main" id="{C2436BCD-2A67-4F47-A1BB-670D27C40EF4}"/>
              </a:ext>
            </a:extLst>
          </p:cNvPr>
          <p:cNvSpPr>
            <a:spLocks noGrp="1" noChangeArrowheads="1"/>
          </p:cNvSpPr>
          <p:nvPr>
            <p:ph type="title"/>
          </p:nvPr>
        </p:nvSpPr>
        <p:spPr>
          <a:xfrm>
            <a:off x="179388" y="404813"/>
            <a:ext cx="8712200" cy="409343"/>
          </a:xfrm>
          <a:ln/>
        </p:spPr>
        <p:txBody>
          <a:bodyPr/>
          <a:lstStyle/>
          <a:p>
            <a:r>
              <a:rPr lang="ja-JP" altLang="en-US" sz="2800" dirty="0"/>
              <a:t>ロールプレイング（営業を効果的にできるようにする）</a:t>
            </a:r>
            <a:endParaRPr lang="ja-JP" altLang="ja-JP" sz="2800" dirty="0">
              <a:solidFill>
                <a:srgbClr val="FF0000"/>
              </a:solidFill>
            </a:endParaRPr>
          </a:p>
        </p:txBody>
      </p:sp>
      <p:sp>
        <p:nvSpPr>
          <p:cNvPr id="184323" name="テキスト プレースホルダ 6">
            <a:extLst>
              <a:ext uri="{FF2B5EF4-FFF2-40B4-BE49-F238E27FC236}">
                <a16:creationId xmlns:a16="http://schemas.microsoft.com/office/drawing/2014/main" id="{3AB54B25-BBF3-49CB-91A2-8565F7D93A41}"/>
              </a:ext>
            </a:extLst>
          </p:cNvPr>
          <p:cNvSpPr>
            <a:spLocks noGrp="1" noChangeArrowheads="1"/>
          </p:cNvSpPr>
          <p:nvPr>
            <p:ph type="body" sz="quarter" idx="15"/>
          </p:nvPr>
        </p:nvSpPr>
        <p:spPr>
          <a:xfrm>
            <a:off x="106363" y="1340768"/>
            <a:ext cx="8966200" cy="4860305"/>
          </a:xfrm>
        </p:spPr>
        <p:txBody>
          <a:bodyPr/>
          <a:lstStyle/>
          <a:p>
            <a:pPr marL="355600" indent="-355600" eaLnBrk="1" hangingPunct="1">
              <a:lnSpc>
                <a:spcPts val="2000"/>
              </a:lnSpc>
              <a:spcBef>
                <a:spcPts val="300"/>
              </a:spcBef>
              <a:buClr>
                <a:srgbClr val="382971"/>
              </a:buClr>
              <a:buFont typeface="Wingdings" panose="05000000000000000000" pitchFamily="2" charset="2"/>
              <a:buChar char=""/>
            </a:pPr>
            <a:r>
              <a:rPr lang="en-US" altLang="ja-JP" sz="1800" dirty="0"/>
              <a:t>3</a:t>
            </a:r>
            <a:r>
              <a:rPr lang="ja-JP" altLang="en-US" sz="1800" dirty="0"/>
              <a:t>人</a:t>
            </a:r>
            <a:r>
              <a:rPr lang="en-US" altLang="ja-JP" sz="1800" dirty="0"/>
              <a:t>1</a:t>
            </a:r>
            <a:r>
              <a:rPr lang="ja-JP" altLang="en-US" sz="1800" dirty="0"/>
              <a:t>グループで、自分、売り込みたい先の社長、オブザーバー（フィードバック担当）の役割をする</a:t>
            </a:r>
            <a:endParaRPr lang="en-US" altLang="ja-JP" sz="1800" dirty="0"/>
          </a:p>
          <a:p>
            <a:pPr marL="355600" indent="-355600" eaLnBrk="1" hangingPunct="1">
              <a:lnSpc>
                <a:spcPts val="2000"/>
              </a:lnSpc>
              <a:spcBef>
                <a:spcPts val="300"/>
              </a:spcBef>
              <a:buClr>
                <a:srgbClr val="382971"/>
              </a:buClr>
              <a:buFont typeface="Wingdings" panose="05000000000000000000" pitchFamily="2" charset="2"/>
              <a:buChar char=""/>
            </a:pPr>
            <a:endParaRPr lang="en-US" altLang="ja-JP" sz="1800" dirty="0"/>
          </a:p>
          <a:p>
            <a:pPr marL="355600" indent="-355600" eaLnBrk="1" hangingPunct="1">
              <a:lnSpc>
                <a:spcPts val="2000"/>
              </a:lnSpc>
              <a:spcBef>
                <a:spcPts val="300"/>
              </a:spcBef>
              <a:buClr>
                <a:srgbClr val="382971"/>
              </a:buClr>
              <a:buFont typeface="Wingdings" panose="05000000000000000000" pitchFamily="2" charset="2"/>
              <a:buChar char=""/>
            </a:pPr>
            <a:r>
              <a:rPr lang="ja-JP" altLang="en-US" sz="1800" dirty="0"/>
              <a:t>ミーティングの目的は、顧客候補の社長に売り込む</a:t>
            </a:r>
            <a:endParaRPr lang="en-US" altLang="ja-JP" sz="1800" dirty="0"/>
          </a:p>
          <a:p>
            <a:pPr marL="355600" indent="-355600" eaLnBrk="1" hangingPunct="1">
              <a:lnSpc>
                <a:spcPts val="2000"/>
              </a:lnSpc>
              <a:spcBef>
                <a:spcPts val="300"/>
              </a:spcBef>
              <a:buClr>
                <a:srgbClr val="382971"/>
              </a:buClr>
              <a:buFont typeface="Wingdings" panose="05000000000000000000" pitchFamily="2" charset="2"/>
              <a:buChar char=""/>
            </a:pPr>
            <a:endParaRPr lang="en-US" altLang="ja-JP" sz="1800" dirty="0"/>
          </a:p>
          <a:p>
            <a:pPr marL="355600" marR="0" lvl="0" indent="-355600" algn="l" defTabSz="957263" rtl="0" eaLnBrk="1" fontAlgn="base" latinLnBrk="0" hangingPunct="1">
              <a:lnSpc>
                <a:spcPts val="1800"/>
              </a:lnSpc>
              <a:spcBef>
                <a:spcPts val="300"/>
              </a:spcBef>
              <a:spcAft>
                <a:spcPct val="0"/>
              </a:spcAft>
              <a:buClr>
                <a:srgbClr val="382971"/>
              </a:buClr>
              <a:buSzPct val="120000"/>
              <a:buFont typeface="Wingdings" pitchFamily="2" charset="2"/>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rPr>
              <a:t>毎回のロールプレイングの状況は以下の</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1</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つを選ぶ</a:t>
            </a:r>
            <a:endParaRPr kumimoji="0" lang="en-US" altLang="ja-JP" sz="1800" b="0" i="0" u="none" strike="noStrike" kern="0" cap="none" spc="0" normalizeH="0" baseline="0" noProof="0" dirty="0">
              <a:ln>
                <a:noFill/>
              </a:ln>
              <a:solidFill>
                <a:srgbClr val="000000"/>
              </a:solidFill>
              <a:effectLst/>
              <a:uLnTx/>
              <a:uFillTx/>
              <a:latin typeface="Arial"/>
              <a:ea typeface="ＭＳ Ｐゴシック"/>
            </a:endParaRPr>
          </a:p>
          <a:p>
            <a:pPr marL="719138" marR="0" lvl="2" indent="-339725" algn="l" defTabSz="957263" rtl="0" eaLnBrk="1" fontAlgn="base" latinLnBrk="0" hangingPunct="0">
              <a:lnSpc>
                <a:spcPts val="1800"/>
              </a:lnSpc>
              <a:spcBef>
                <a:spcPts val="300"/>
              </a:spcBef>
              <a:spcAft>
                <a:spcPct val="0"/>
              </a:spcAft>
              <a:buClr>
                <a:srgbClr val="46008C"/>
              </a:buClr>
              <a:buSzTx/>
              <a:buFontTx/>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rPr>
              <a:t>ケース</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1</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：社長は、当社の製品にあまり関心を持っていない</a:t>
            </a:r>
            <a:endParaRPr kumimoji="0" lang="en-US" altLang="ja-JP" sz="1800" b="0" i="0" u="none" strike="noStrike" kern="0" cap="none" spc="0" normalizeH="0" baseline="0" noProof="0" dirty="0">
              <a:ln>
                <a:noFill/>
              </a:ln>
              <a:solidFill>
                <a:srgbClr val="000000"/>
              </a:solidFill>
              <a:effectLst/>
              <a:uLnTx/>
              <a:uFillTx/>
              <a:latin typeface="Arial"/>
              <a:ea typeface="ＭＳ Ｐゴシック"/>
            </a:endParaRPr>
          </a:p>
          <a:p>
            <a:pPr marL="719138" marR="0" lvl="2" indent="-339725" algn="l" defTabSz="957263" rtl="0" eaLnBrk="1" fontAlgn="base" latinLnBrk="0" hangingPunct="0">
              <a:lnSpc>
                <a:spcPts val="1800"/>
              </a:lnSpc>
              <a:spcBef>
                <a:spcPts val="300"/>
              </a:spcBef>
              <a:spcAft>
                <a:spcPct val="0"/>
              </a:spcAft>
              <a:buClr>
                <a:srgbClr val="46008C"/>
              </a:buClr>
              <a:buSzTx/>
              <a:buFontTx/>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rPr>
              <a:t>ケース</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2</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：社長は、当社の製品のよさをあまり理解していない</a:t>
            </a:r>
            <a:endParaRPr lang="en-US" altLang="ja-JP" sz="1800" dirty="0">
              <a:solidFill>
                <a:srgbClr val="000000"/>
              </a:solidFill>
              <a:latin typeface="Arial"/>
              <a:ea typeface="ＭＳ Ｐゴシック"/>
            </a:endParaRPr>
          </a:p>
          <a:p>
            <a:pPr marL="719138" marR="0" lvl="2" indent="-339725" algn="l" defTabSz="957263" rtl="0" eaLnBrk="1" fontAlgn="base" latinLnBrk="0" hangingPunct="0">
              <a:lnSpc>
                <a:spcPts val="1800"/>
              </a:lnSpc>
              <a:spcBef>
                <a:spcPts val="300"/>
              </a:spcBef>
              <a:spcAft>
                <a:spcPct val="0"/>
              </a:spcAft>
              <a:buClr>
                <a:srgbClr val="46008C"/>
              </a:buClr>
              <a:buSzTx/>
              <a:buFontTx/>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rPr>
              <a:t>ケース</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3</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：社長は、当社の製品によい印象を持っていない</a:t>
            </a:r>
            <a:endParaRPr kumimoji="0" lang="en-US" altLang="ja-JP" sz="1800" b="0" i="0" u="none" strike="noStrike" kern="0" cap="none" spc="0" normalizeH="0" baseline="0" noProof="0" dirty="0">
              <a:ln>
                <a:noFill/>
              </a:ln>
              <a:solidFill>
                <a:srgbClr val="000000"/>
              </a:solidFill>
              <a:effectLst/>
              <a:uLnTx/>
              <a:uFillTx/>
              <a:latin typeface="Arial"/>
              <a:ea typeface="ＭＳ Ｐゴシック"/>
            </a:endParaRPr>
          </a:p>
          <a:p>
            <a:pPr marL="719138" marR="0" lvl="2" indent="-339725" algn="l" defTabSz="957263" rtl="0" eaLnBrk="1" fontAlgn="base" latinLnBrk="0" hangingPunct="0">
              <a:lnSpc>
                <a:spcPts val="1800"/>
              </a:lnSpc>
              <a:spcBef>
                <a:spcPts val="300"/>
              </a:spcBef>
              <a:spcAft>
                <a:spcPct val="0"/>
              </a:spcAft>
              <a:buClr>
                <a:srgbClr val="46008C"/>
              </a:buClr>
              <a:buSzTx/>
              <a:buFontTx/>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rPr>
              <a:t>ケース</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4</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：社長は、自分によい印象を持っていない</a:t>
            </a:r>
            <a:endParaRPr kumimoji="0" lang="en-US" altLang="ja-JP" sz="1800" b="0" i="0" u="none" strike="noStrike" kern="0" cap="none" spc="0" normalizeH="0" baseline="0" noProof="0" dirty="0">
              <a:ln>
                <a:noFill/>
              </a:ln>
              <a:solidFill>
                <a:srgbClr val="000000"/>
              </a:solidFill>
              <a:effectLst/>
              <a:uLnTx/>
              <a:uFillTx/>
              <a:latin typeface="Arial"/>
              <a:ea typeface="ＭＳ Ｐゴシック"/>
            </a:endParaRPr>
          </a:p>
          <a:p>
            <a:pPr marL="719138" marR="0" lvl="2" indent="-339725" algn="l" defTabSz="957263" rtl="0" eaLnBrk="1" fontAlgn="base" latinLnBrk="0" hangingPunct="0">
              <a:lnSpc>
                <a:spcPts val="1800"/>
              </a:lnSpc>
              <a:spcBef>
                <a:spcPts val="300"/>
              </a:spcBef>
              <a:spcAft>
                <a:spcPct val="0"/>
              </a:spcAft>
              <a:buClr>
                <a:srgbClr val="46008C"/>
              </a:buClr>
              <a:buSzTx/>
              <a:buFontTx/>
              <a:buChar char="–"/>
              <a:tabLst/>
              <a:defRPr/>
            </a:pPr>
            <a:endParaRPr kumimoji="0" lang="en-US" altLang="ja-JP" sz="1800" b="0" i="0" u="none" strike="noStrike" kern="0" cap="none" spc="0" normalizeH="0" baseline="0" noProof="0" dirty="0">
              <a:ln>
                <a:noFill/>
              </a:ln>
              <a:solidFill>
                <a:srgbClr val="000000"/>
              </a:solidFill>
              <a:effectLst/>
              <a:uLnTx/>
              <a:uFillTx/>
              <a:latin typeface="Arial"/>
              <a:ea typeface="ＭＳ Ｐゴシック"/>
            </a:endParaRPr>
          </a:p>
          <a:p>
            <a:pPr marL="355600" marR="0" lvl="0" indent="-355600" algn="l" defTabSz="957263" rtl="0" eaLnBrk="1" fontAlgn="base" latinLnBrk="0" hangingPunct="1">
              <a:lnSpc>
                <a:spcPts val="1800"/>
              </a:lnSpc>
              <a:spcBef>
                <a:spcPts val="300"/>
              </a:spcBef>
              <a:spcAft>
                <a:spcPct val="0"/>
              </a:spcAft>
              <a:buClr>
                <a:srgbClr val="382971"/>
              </a:buClr>
              <a:buSzPct val="120000"/>
              <a:buFont typeface="Wingdings" pitchFamily="2" charset="2"/>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rPr>
              <a:t>実施方法</a:t>
            </a:r>
          </a:p>
          <a:p>
            <a:pPr marL="712788" marR="0" lvl="2" indent="-298450" algn="l" defTabSz="957263" rtl="0" eaLnBrk="0" fontAlgn="base" latinLnBrk="0" hangingPunct="0">
              <a:lnSpc>
                <a:spcPts val="1800"/>
              </a:lnSpc>
              <a:spcBef>
                <a:spcPts val="300"/>
              </a:spcBef>
              <a:spcAft>
                <a:spcPct val="0"/>
              </a:spcAft>
              <a:buClr>
                <a:srgbClr val="46008C"/>
              </a:buClr>
              <a:buSzTx/>
              <a:buFontTx/>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rPr>
              <a:t>近くの人と</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3</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人でグループを作る</a:t>
            </a:r>
            <a:endParaRPr kumimoji="0" lang="en-US" altLang="ja-JP" sz="1800" b="0" i="0" u="none" strike="noStrike" kern="0" cap="none" spc="0" normalizeH="0" baseline="0" noProof="0" dirty="0">
              <a:ln>
                <a:noFill/>
              </a:ln>
              <a:solidFill>
                <a:srgbClr val="000000"/>
              </a:solidFill>
              <a:effectLst/>
              <a:uLnTx/>
              <a:uFillTx/>
              <a:latin typeface="Arial"/>
              <a:ea typeface="ＭＳ Ｐゴシック"/>
            </a:endParaRPr>
          </a:p>
          <a:p>
            <a:pPr marL="712788" marR="0" lvl="2" indent="-298450" algn="l" defTabSz="957263" rtl="0" eaLnBrk="0" fontAlgn="base" latinLnBrk="0" hangingPunct="0">
              <a:lnSpc>
                <a:spcPts val="1800"/>
              </a:lnSpc>
              <a:spcBef>
                <a:spcPts val="300"/>
              </a:spcBef>
              <a:spcAft>
                <a:spcPct val="0"/>
              </a:spcAft>
              <a:buClr>
                <a:srgbClr val="46008C"/>
              </a:buClr>
              <a:buSzTx/>
              <a:buFontTx/>
              <a:buChar char="–"/>
              <a:tabLst/>
              <a:defRPr/>
            </a:pPr>
            <a:r>
              <a:rPr kumimoji="0" lang="en-US" altLang="ja-JP" sz="1800" b="0" i="0" u="none" strike="noStrike" kern="0" cap="none" spc="0" normalizeH="0" baseline="0" noProof="0" dirty="0">
                <a:ln>
                  <a:noFill/>
                </a:ln>
                <a:solidFill>
                  <a:srgbClr val="000000"/>
                </a:solidFill>
                <a:effectLst/>
                <a:uLnTx/>
                <a:uFillTx/>
                <a:latin typeface="Arial"/>
                <a:ea typeface="ＭＳ Ｐゴシック"/>
              </a:rPr>
              <a:t>1</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セット</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5</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分（ロールプレイング</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3</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分、フィードバック</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2</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分）</a:t>
            </a:r>
            <a:endParaRPr kumimoji="0" lang="en-US" altLang="ja-JP" sz="1800" b="0" i="0" u="none" strike="noStrike" kern="0" cap="none" spc="0" normalizeH="0" baseline="0" noProof="0" dirty="0">
              <a:ln>
                <a:noFill/>
              </a:ln>
              <a:solidFill>
                <a:srgbClr val="000000"/>
              </a:solidFill>
              <a:effectLst/>
              <a:uLnTx/>
              <a:uFillTx/>
              <a:latin typeface="Arial"/>
              <a:ea typeface="ＭＳ Ｐゴシック"/>
            </a:endParaRPr>
          </a:p>
          <a:p>
            <a:pPr marL="712788" marR="0" lvl="2" indent="-298450" algn="l" defTabSz="957263" rtl="0" eaLnBrk="0" fontAlgn="base" latinLnBrk="0" hangingPunct="0">
              <a:lnSpc>
                <a:spcPts val="1800"/>
              </a:lnSpc>
              <a:spcBef>
                <a:spcPts val="300"/>
              </a:spcBef>
              <a:spcAft>
                <a:spcPct val="0"/>
              </a:spcAft>
              <a:buClr>
                <a:srgbClr val="46008C"/>
              </a:buClr>
              <a:buSzTx/>
              <a:buFontTx/>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rPr>
              <a:t>ロールプレイングの主役である自分役の人がケースを指定し、始める</a:t>
            </a:r>
            <a:endParaRPr kumimoji="0" lang="en-US" altLang="ja-JP" sz="1800" b="0" i="0" u="none" strike="noStrike" kern="0" cap="none" spc="0" normalizeH="0" baseline="0" noProof="0" dirty="0">
              <a:ln>
                <a:noFill/>
              </a:ln>
              <a:solidFill>
                <a:srgbClr val="000000"/>
              </a:solidFill>
              <a:effectLst/>
              <a:uLnTx/>
              <a:uFillTx/>
              <a:latin typeface="Arial"/>
              <a:ea typeface="ＭＳ Ｐゴシック"/>
            </a:endParaRPr>
          </a:p>
          <a:p>
            <a:pPr marL="712788" marR="0" lvl="2" indent="-298450" algn="l" defTabSz="957263" rtl="0" eaLnBrk="0" fontAlgn="base" latinLnBrk="0" hangingPunct="0">
              <a:lnSpc>
                <a:spcPts val="1800"/>
              </a:lnSpc>
              <a:spcBef>
                <a:spcPts val="300"/>
              </a:spcBef>
              <a:spcAft>
                <a:spcPct val="0"/>
              </a:spcAft>
              <a:buClr>
                <a:srgbClr val="46008C"/>
              </a:buClr>
              <a:buSzTx/>
              <a:buFontTx/>
              <a:buChar char="–"/>
              <a:tabLst/>
              <a:defRPr/>
            </a:pPr>
            <a:r>
              <a:rPr kumimoji="0" lang="ja-JP" altLang="en-US" sz="1800" b="0" i="0" u="none" strike="noStrike" kern="0" cap="none" spc="0" normalizeH="0" baseline="0" noProof="0" dirty="0">
                <a:ln>
                  <a:noFill/>
                </a:ln>
                <a:solidFill>
                  <a:srgbClr val="000000"/>
                </a:solidFill>
                <a:effectLst/>
                <a:uLnTx/>
                <a:uFillTx/>
                <a:latin typeface="Arial"/>
                <a:ea typeface="ＭＳ Ｐゴシック"/>
              </a:rPr>
              <a:t>オブザーバー役は気づいた点を</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4</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5</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点必ずメモをしておき、フィードバック時に端的に伝える。次に、社長役の人が感想を伝える。最後に自分役の人から感想を言う</a:t>
            </a:r>
            <a:endParaRPr kumimoji="0" lang="en-US" altLang="ja-JP" sz="1800" b="0" i="0" u="none" strike="noStrike" kern="0" cap="none" spc="0" normalizeH="0" baseline="0" noProof="0" dirty="0">
              <a:ln>
                <a:noFill/>
              </a:ln>
              <a:solidFill>
                <a:srgbClr val="000000"/>
              </a:solidFill>
              <a:effectLst/>
              <a:uLnTx/>
              <a:uFillTx/>
              <a:latin typeface="Arial"/>
              <a:ea typeface="ＭＳ Ｐゴシック"/>
            </a:endParaRPr>
          </a:p>
          <a:p>
            <a:pPr marL="712788" marR="0" lvl="2" indent="-298450" algn="l" defTabSz="957263" rtl="0" eaLnBrk="0" fontAlgn="base" latinLnBrk="0" hangingPunct="0">
              <a:lnSpc>
                <a:spcPts val="1800"/>
              </a:lnSpc>
              <a:spcBef>
                <a:spcPts val="300"/>
              </a:spcBef>
              <a:spcAft>
                <a:spcPct val="0"/>
              </a:spcAft>
              <a:buClr>
                <a:srgbClr val="46008C"/>
              </a:buClr>
              <a:buSzTx/>
              <a:buFontTx/>
              <a:buChar char="–"/>
              <a:tabLst/>
              <a:defRPr/>
            </a:pPr>
            <a:r>
              <a:rPr kumimoji="0" lang="en-US" altLang="ja-JP" sz="1800" b="0" i="0" u="none" strike="noStrike" kern="0" cap="none" spc="0" normalizeH="0" baseline="0" noProof="0" dirty="0">
                <a:ln>
                  <a:noFill/>
                </a:ln>
                <a:solidFill>
                  <a:srgbClr val="000000"/>
                </a:solidFill>
                <a:effectLst/>
                <a:uLnTx/>
                <a:uFillTx/>
                <a:latin typeface="Arial"/>
                <a:ea typeface="ＭＳ Ｐゴシック"/>
              </a:rPr>
              <a:t>3</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人が時計回りで順番に</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3</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役を演じる（</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5</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分ｘ</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3</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a:t>
            </a:r>
            <a:r>
              <a:rPr kumimoji="0" lang="en-US" altLang="ja-JP" sz="1800" b="0" i="0" u="none" strike="noStrike" kern="0" cap="none" spc="0" normalizeH="0" baseline="0" noProof="0" dirty="0">
                <a:ln>
                  <a:noFill/>
                </a:ln>
                <a:solidFill>
                  <a:srgbClr val="000000"/>
                </a:solidFill>
                <a:effectLst/>
                <a:uLnTx/>
                <a:uFillTx/>
                <a:latin typeface="Arial"/>
                <a:ea typeface="ＭＳ Ｐゴシック"/>
              </a:rPr>
              <a:t>12</a:t>
            </a:r>
            <a:r>
              <a:rPr kumimoji="0" lang="ja-JP" altLang="en-US" sz="1800" b="0" i="0" u="none" strike="noStrike" kern="0" cap="none" spc="0" normalizeH="0" baseline="0" noProof="0" dirty="0">
                <a:ln>
                  <a:noFill/>
                </a:ln>
                <a:solidFill>
                  <a:srgbClr val="000000"/>
                </a:solidFill>
                <a:effectLst/>
                <a:uLnTx/>
                <a:uFillTx/>
                <a:latin typeface="Arial"/>
                <a:ea typeface="ＭＳ Ｐゴシック"/>
              </a:rPr>
              <a:t>分）</a:t>
            </a:r>
            <a:endParaRPr lang="en-US" altLang="ja-JP" sz="1800" dirty="0">
              <a:solidFill>
                <a:srgbClr val="000000"/>
              </a:solidFill>
            </a:endParaRPr>
          </a:p>
        </p:txBody>
      </p:sp>
      <p:sp>
        <p:nvSpPr>
          <p:cNvPr id="184324" name="スライド番号プレースホルダ 110">
            <a:extLst>
              <a:ext uri="{FF2B5EF4-FFF2-40B4-BE49-F238E27FC236}">
                <a16:creationId xmlns:a16="http://schemas.microsoft.com/office/drawing/2014/main" id="{5DEA7152-631F-4FE2-AC9F-712627E377B0}"/>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466E64B-DC15-4B67-8AA3-3757634B37C1}" type="slidenum">
              <a:rPr kumimoji="0" lang="en-US" altLang="ja-JP" sz="11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タイトル 5"/>
          <p:cNvSpPr>
            <a:spLocks noGrp="1"/>
          </p:cNvSpPr>
          <p:nvPr>
            <p:ph type="title"/>
          </p:nvPr>
        </p:nvSpPr>
        <p:spPr>
          <a:xfrm>
            <a:off x="34925" y="571385"/>
            <a:ext cx="9072563" cy="409343"/>
          </a:xfrm>
          <a:ln/>
        </p:spPr>
        <p:txBody>
          <a:bodyPr/>
          <a:lstStyle/>
          <a:p>
            <a:r>
              <a:rPr lang="ja-JP" altLang="en-US" sz="2800" dirty="0"/>
              <a:t>ロールプレイング</a:t>
            </a:r>
            <a:r>
              <a:rPr lang="ja-JP" altLang="en-US" sz="2800"/>
              <a:t>（部下への</a:t>
            </a:r>
            <a:r>
              <a:rPr lang="ja-JP" altLang="en-US" sz="2800" dirty="0"/>
              <a:t>コーチング練習）</a:t>
            </a:r>
            <a:endParaRPr lang="ja-JP" altLang="ja-JP" sz="2800" dirty="0"/>
          </a:p>
        </p:txBody>
      </p:sp>
      <p:sp>
        <p:nvSpPr>
          <p:cNvPr id="123907" name="テキスト プレースホルダ 6"/>
          <p:cNvSpPr>
            <a:spLocks noGrp="1"/>
          </p:cNvSpPr>
          <p:nvPr>
            <p:ph type="body" sz="quarter" idx="15"/>
          </p:nvPr>
        </p:nvSpPr>
        <p:spPr>
          <a:xfrm>
            <a:off x="53404" y="1529928"/>
            <a:ext cx="9080501" cy="4616648"/>
          </a:xfrm>
        </p:spPr>
        <p:txBody>
          <a:bodyPr/>
          <a:lstStyle/>
          <a:p>
            <a:pPr marL="447675" indent="-447675" eaLnBrk="1" hangingPunct="1">
              <a:lnSpc>
                <a:spcPts val="2000"/>
              </a:lnSpc>
              <a:spcBef>
                <a:spcPts val="300"/>
              </a:spcBef>
              <a:buClr>
                <a:srgbClr val="382971"/>
              </a:buClr>
              <a:buFont typeface="Wingdings" pitchFamily="2" charset="2"/>
              <a:buChar char=""/>
            </a:pPr>
            <a:r>
              <a:rPr lang="en-US" altLang="ja-JP" sz="2000" dirty="0"/>
              <a:t>3</a:t>
            </a:r>
            <a:r>
              <a:rPr lang="ja-JP" altLang="en-US" sz="2000" dirty="0"/>
              <a:t>人</a:t>
            </a:r>
            <a:r>
              <a:rPr lang="en-US" altLang="ja-JP" sz="2000" dirty="0"/>
              <a:t>1</a:t>
            </a:r>
            <a:r>
              <a:rPr lang="ja-JP" altLang="en-US" sz="2000" dirty="0"/>
              <a:t>グループで、上司、部下、オブザーバー（フィードバック担当）の役割をする</a:t>
            </a:r>
            <a:endParaRPr lang="en-US" altLang="ja-JP" sz="2000" dirty="0"/>
          </a:p>
          <a:p>
            <a:pPr marL="447675" indent="-447675" eaLnBrk="1" hangingPunct="1">
              <a:lnSpc>
                <a:spcPts val="2000"/>
              </a:lnSpc>
              <a:spcBef>
                <a:spcPts val="300"/>
              </a:spcBef>
              <a:buClr>
                <a:srgbClr val="382971"/>
              </a:buClr>
              <a:buFont typeface="Wingdings" pitchFamily="2" charset="2"/>
              <a:buChar char=""/>
            </a:pPr>
            <a:endParaRPr lang="en-US" altLang="ja-JP" sz="2000" dirty="0"/>
          </a:p>
          <a:p>
            <a:pPr marL="447675" indent="-447675" eaLnBrk="1" hangingPunct="1">
              <a:lnSpc>
                <a:spcPts val="2000"/>
              </a:lnSpc>
              <a:spcBef>
                <a:spcPts val="300"/>
              </a:spcBef>
              <a:buClr>
                <a:srgbClr val="382971"/>
              </a:buClr>
              <a:buFont typeface="Wingdings" pitchFamily="2" charset="2"/>
              <a:buChar char=""/>
            </a:pPr>
            <a:r>
              <a:rPr lang="ja-JP" altLang="en-US" sz="2000" dirty="0"/>
              <a:t>ミーティングの目的は、残業削減のポイントを部下に理解させ、動かすこと</a:t>
            </a:r>
            <a:endParaRPr lang="en-US" altLang="ja-JP" sz="2000" dirty="0"/>
          </a:p>
          <a:p>
            <a:pPr marL="447675" indent="-447675" eaLnBrk="1" hangingPunct="1">
              <a:lnSpc>
                <a:spcPts val="2000"/>
              </a:lnSpc>
              <a:spcBef>
                <a:spcPts val="300"/>
              </a:spcBef>
              <a:buClr>
                <a:srgbClr val="382971"/>
              </a:buClr>
              <a:buFont typeface="Wingdings" pitchFamily="2" charset="2"/>
              <a:buChar char=""/>
            </a:pPr>
            <a:endParaRPr lang="en-US" altLang="ja-JP" sz="2000" dirty="0"/>
          </a:p>
          <a:p>
            <a:pPr marL="447675" indent="-447675" eaLnBrk="1" hangingPunct="1">
              <a:lnSpc>
                <a:spcPts val="2000"/>
              </a:lnSpc>
              <a:spcBef>
                <a:spcPts val="300"/>
              </a:spcBef>
              <a:buClr>
                <a:srgbClr val="382971"/>
              </a:buClr>
              <a:buFont typeface="Wingdings" pitchFamily="2" charset="2"/>
              <a:buChar char=""/>
            </a:pPr>
            <a:r>
              <a:rPr lang="ja-JP" altLang="en-US" sz="2000" dirty="0"/>
              <a:t>上司と部下との関係は以下か、自由に設定</a:t>
            </a:r>
            <a:endParaRPr lang="en-US" altLang="ja-JP" sz="2000" dirty="0"/>
          </a:p>
          <a:p>
            <a:pPr marL="719138" lvl="2" indent="-339725" eaLnBrk="1">
              <a:lnSpc>
                <a:spcPts val="2000"/>
              </a:lnSpc>
              <a:spcBef>
                <a:spcPts val="300"/>
              </a:spcBef>
            </a:pPr>
            <a:r>
              <a:rPr lang="ja-JP" altLang="en-US" sz="2000" dirty="0">
                <a:solidFill>
                  <a:srgbClr val="000000"/>
                </a:solidFill>
              </a:rPr>
              <a:t>ケース</a:t>
            </a:r>
            <a:r>
              <a:rPr lang="en-US" altLang="ja-JP" sz="2000" dirty="0">
                <a:solidFill>
                  <a:srgbClr val="000000"/>
                </a:solidFill>
              </a:rPr>
              <a:t>1</a:t>
            </a:r>
            <a:r>
              <a:rPr lang="ja-JP" altLang="en-US" sz="2000" dirty="0">
                <a:solidFill>
                  <a:srgbClr val="000000"/>
                </a:solidFill>
              </a:rPr>
              <a:t>：自分に反発している部下に残業削減の重要さを理解させる</a:t>
            </a:r>
            <a:endParaRPr lang="en-US" altLang="ja-JP" sz="2000" dirty="0">
              <a:solidFill>
                <a:srgbClr val="000000"/>
              </a:solidFill>
            </a:endParaRPr>
          </a:p>
          <a:p>
            <a:pPr marL="719138" lvl="2" indent="-339725" eaLnBrk="1">
              <a:lnSpc>
                <a:spcPts val="2000"/>
              </a:lnSpc>
              <a:spcBef>
                <a:spcPts val="300"/>
              </a:spcBef>
            </a:pPr>
            <a:r>
              <a:rPr lang="ja-JP" altLang="en-US" sz="2000" dirty="0">
                <a:solidFill>
                  <a:srgbClr val="000000"/>
                </a:solidFill>
              </a:rPr>
              <a:t>ケース</a:t>
            </a:r>
            <a:r>
              <a:rPr lang="en-US" altLang="ja-JP" sz="2000" dirty="0">
                <a:solidFill>
                  <a:srgbClr val="000000"/>
                </a:solidFill>
              </a:rPr>
              <a:t>2: </a:t>
            </a:r>
            <a:r>
              <a:rPr lang="ja-JP" altLang="en-US" sz="2000" dirty="0">
                <a:solidFill>
                  <a:srgbClr val="000000"/>
                </a:solidFill>
              </a:rPr>
              <a:t>関係は悪くないが、残業削減が無理だと言う部下をその気にさせる</a:t>
            </a:r>
            <a:endParaRPr lang="en-US" altLang="ja-JP" sz="2000" dirty="0">
              <a:solidFill>
                <a:srgbClr val="000000"/>
              </a:solidFill>
            </a:endParaRPr>
          </a:p>
          <a:p>
            <a:pPr marL="719138" lvl="2" indent="-339725" eaLnBrk="1">
              <a:lnSpc>
                <a:spcPts val="2000"/>
              </a:lnSpc>
              <a:spcBef>
                <a:spcPts val="300"/>
              </a:spcBef>
            </a:pPr>
            <a:r>
              <a:rPr lang="ja-JP" altLang="en-US" sz="2000" dirty="0">
                <a:solidFill>
                  <a:srgbClr val="000000"/>
                </a:solidFill>
              </a:rPr>
              <a:t>ケース</a:t>
            </a:r>
            <a:r>
              <a:rPr lang="en-US" altLang="ja-JP" sz="2000" dirty="0">
                <a:solidFill>
                  <a:srgbClr val="000000"/>
                </a:solidFill>
              </a:rPr>
              <a:t>3</a:t>
            </a:r>
            <a:r>
              <a:rPr lang="ja-JP" altLang="en-US" sz="2000" dirty="0">
                <a:solidFill>
                  <a:srgbClr val="000000"/>
                </a:solidFill>
              </a:rPr>
              <a:t>：残業削減をやろうとしているが、迷っている部下に具体的指針を示す</a:t>
            </a:r>
            <a:endParaRPr lang="en-US" altLang="ja-JP" sz="2000" dirty="0">
              <a:solidFill>
                <a:srgbClr val="000000"/>
              </a:solidFill>
            </a:endParaRPr>
          </a:p>
          <a:p>
            <a:pPr marL="719138" lvl="2" indent="-339725" eaLnBrk="1">
              <a:lnSpc>
                <a:spcPts val="2000"/>
              </a:lnSpc>
              <a:spcBef>
                <a:spcPts val="300"/>
              </a:spcBef>
            </a:pPr>
            <a:endParaRPr lang="en-US" altLang="ja-JP" sz="2000" dirty="0"/>
          </a:p>
          <a:p>
            <a:pPr marL="447675" indent="-447675" eaLnBrk="1" hangingPunct="1">
              <a:lnSpc>
                <a:spcPts val="2000"/>
              </a:lnSpc>
              <a:spcBef>
                <a:spcPts val="300"/>
              </a:spcBef>
              <a:buClr>
                <a:srgbClr val="382971"/>
              </a:buClr>
              <a:buFont typeface="Wingdings" pitchFamily="2" charset="2"/>
              <a:buChar char=""/>
            </a:pPr>
            <a:r>
              <a:rPr lang="ja-JP" altLang="en-US" sz="2000" dirty="0">
                <a:solidFill>
                  <a:srgbClr val="000000"/>
                </a:solidFill>
              </a:rPr>
              <a:t>実施方法</a:t>
            </a:r>
          </a:p>
          <a:p>
            <a:pPr marL="712788" lvl="2" indent="-298450">
              <a:lnSpc>
                <a:spcPts val="2000"/>
              </a:lnSpc>
              <a:spcBef>
                <a:spcPts val="300"/>
              </a:spcBef>
            </a:pPr>
            <a:r>
              <a:rPr lang="ja-JP" altLang="en-US" sz="2000" dirty="0">
                <a:solidFill>
                  <a:srgbClr val="000000"/>
                </a:solidFill>
              </a:rPr>
              <a:t>近くの人と</a:t>
            </a:r>
            <a:r>
              <a:rPr lang="en-US" altLang="ja-JP" sz="2000" dirty="0">
                <a:solidFill>
                  <a:srgbClr val="000000"/>
                </a:solidFill>
              </a:rPr>
              <a:t>3</a:t>
            </a:r>
            <a:r>
              <a:rPr lang="ja-JP" altLang="en-US" sz="2000" dirty="0">
                <a:solidFill>
                  <a:srgbClr val="000000"/>
                </a:solidFill>
              </a:rPr>
              <a:t>人でグループを作る</a:t>
            </a:r>
            <a:endParaRPr lang="en-US" altLang="ja-JP" sz="2000" dirty="0">
              <a:solidFill>
                <a:srgbClr val="000000"/>
              </a:solidFill>
            </a:endParaRPr>
          </a:p>
          <a:p>
            <a:pPr marL="712788" lvl="2" indent="-298450">
              <a:lnSpc>
                <a:spcPts val="2000"/>
              </a:lnSpc>
              <a:spcBef>
                <a:spcPts val="300"/>
              </a:spcBef>
            </a:pPr>
            <a:r>
              <a:rPr lang="en-US" altLang="ja-JP" sz="2000" dirty="0"/>
              <a:t>1</a:t>
            </a:r>
            <a:r>
              <a:rPr lang="ja-JP" altLang="en-US" sz="2000" dirty="0"/>
              <a:t>セット</a:t>
            </a:r>
            <a:r>
              <a:rPr lang="en-US" altLang="ja-JP" sz="2000" dirty="0"/>
              <a:t>4</a:t>
            </a:r>
            <a:r>
              <a:rPr lang="ja-JP" altLang="en-US" sz="2000" dirty="0"/>
              <a:t>分（ロールプレイング</a:t>
            </a:r>
            <a:r>
              <a:rPr lang="en-US" altLang="ja-JP" sz="2000" dirty="0"/>
              <a:t>2</a:t>
            </a:r>
            <a:r>
              <a:rPr lang="ja-JP" altLang="en-US" sz="2000" dirty="0"/>
              <a:t>分、フィードバック</a:t>
            </a:r>
            <a:r>
              <a:rPr lang="en-US" altLang="ja-JP" sz="2000" dirty="0"/>
              <a:t>2</a:t>
            </a:r>
            <a:r>
              <a:rPr lang="ja-JP" altLang="en-US" sz="2000" dirty="0"/>
              <a:t>分）</a:t>
            </a:r>
            <a:endParaRPr lang="en-US" altLang="ja-JP" sz="2000" dirty="0"/>
          </a:p>
          <a:p>
            <a:pPr marL="712788" lvl="2" indent="-298450">
              <a:lnSpc>
                <a:spcPts val="2000"/>
              </a:lnSpc>
              <a:spcBef>
                <a:spcPts val="300"/>
              </a:spcBef>
            </a:pPr>
            <a:r>
              <a:rPr lang="ja-JP" altLang="en-US" sz="2000" dirty="0"/>
              <a:t>ロールプレイングの主役である上司がケースを指定し、始める</a:t>
            </a:r>
            <a:endParaRPr lang="en-US" altLang="ja-JP" sz="2000" dirty="0"/>
          </a:p>
          <a:p>
            <a:pPr marL="712788" lvl="2" indent="-298450">
              <a:lnSpc>
                <a:spcPts val="2000"/>
              </a:lnSpc>
              <a:spcBef>
                <a:spcPts val="300"/>
              </a:spcBef>
            </a:pPr>
            <a:r>
              <a:rPr lang="ja-JP" altLang="en-US" sz="2000" dirty="0"/>
              <a:t>フィードバックはオブザーバー役から行う。気づいた点を</a:t>
            </a:r>
            <a:r>
              <a:rPr lang="en-US" altLang="ja-JP" sz="2000" dirty="0"/>
              <a:t>3</a:t>
            </a:r>
            <a:r>
              <a:rPr lang="ja-JP" altLang="en-US" sz="2000" dirty="0"/>
              <a:t>～</a:t>
            </a:r>
            <a:r>
              <a:rPr lang="en-US" altLang="ja-JP" sz="2000" dirty="0"/>
              <a:t>4</a:t>
            </a:r>
            <a:r>
              <a:rPr lang="ja-JP" altLang="en-US" sz="2000" dirty="0"/>
              <a:t>点必ずメモをしておき、端的に伝える。部下役の人からも伝える。上司役の人から感想を言う</a:t>
            </a:r>
            <a:endParaRPr lang="en-US" altLang="ja-JP" sz="2000" dirty="0"/>
          </a:p>
          <a:p>
            <a:pPr marL="712788" lvl="2" indent="-298450">
              <a:lnSpc>
                <a:spcPts val="2000"/>
              </a:lnSpc>
              <a:spcBef>
                <a:spcPts val="300"/>
              </a:spcBef>
            </a:pPr>
            <a:r>
              <a:rPr lang="en-US" altLang="ja-JP" sz="2000" dirty="0"/>
              <a:t>3</a:t>
            </a:r>
            <a:r>
              <a:rPr lang="ja-JP" altLang="en-US" sz="2000" dirty="0"/>
              <a:t>人が時計回りで順番に</a:t>
            </a:r>
            <a:r>
              <a:rPr lang="en-US" altLang="ja-JP" sz="2000" dirty="0"/>
              <a:t>3</a:t>
            </a:r>
            <a:r>
              <a:rPr lang="ja-JP" altLang="en-US" sz="2000" dirty="0"/>
              <a:t>役を演じる</a:t>
            </a:r>
            <a:endParaRPr lang="en-US" altLang="ja-JP" sz="2000" dirty="0"/>
          </a:p>
        </p:txBody>
      </p:sp>
      <p:sp>
        <p:nvSpPr>
          <p:cNvPr id="123908" name="スライド番号プレースホルダ 110"/>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85000"/>
              </a:lnSpc>
              <a:spcBef>
                <a:spcPct val="15000"/>
              </a:spcBef>
              <a:buSzPct val="120000"/>
              <a:defRPr sz="1600">
                <a:solidFill>
                  <a:schemeClr val="tx1"/>
                </a:solidFill>
                <a:latin typeface="Arial" pitchFamily="34" charset="0"/>
                <a:ea typeface="ＭＳ Ｐゴシック" pitchFamily="50" charset="-128"/>
              </a:defRPr>
            </a:lvl1pPr>
            <a:lvl2pPr marL="742950" indent="-285750" eaLnBrk="0" hangingPunct="0">
              <a:lnSpc>
                <a:spcPct val="85000"/>
              </a:lnSpc>
              <a:spcBef>
                <a:spcPct val="15000"/>
              </a:spcBef>
              <a:buClr>
                <a:srgbClr val="46008C"/>
              </a:buClr>
              <a:buSzPct val="95000"/>
              <a:buFont typeface="Wingdings" pitchFamily="2" charset="2"/>
              <a:buChar char="l"/>
              <a:defRPr sz="1600">
                <a:solidFill>
                  <a:schemeClr val="tx1"/>
                </a:solidFill>
                <a:latin typeface="Arial" pitchFamily="34" charset="0"/>
                <a:ea typeface="ＭＳ Ｐゴシック" pitchFamily="50" charset="-128"/>
              </a:defRPr>
            </a:lvl2pPr>
            <a:lvl3pPr marL="1143000" indent="-228600" eaLnBrk="0" hangingPunct="0">
              <a:lnSpc>
                <a:spcPct val="85000"/>
              </a:lnSpc>
              <a:spcBef>
                <a:spcPct val="15000"/>
              </a:spcBef>
              <a:buClr>
                <a:srgbClr val="46008C"/>
              </a:buClr>
              <a:buChar char="–"/>
              <a:defRPr sz="1600">
                <a:solidFill>
                  <a:schemeClr val="tx1"/>
                </a:solidFill>
                <a:latin typeface="Arial" pitchFamily="34" charset="0"/>
                <a:ea typeface="ＭＳ Ｐゴシック" pitchFamily="50" charset="-128"/>
              </a:defRPr>
            </a:lvl3pPr>
            <a:lvl4pPr marL="1600200" indent="-228600" eaLnBrk="0" hangingPunct="0">
              <a:lnSpc>
                <a:spcPct val="85000"/>
              </a:lnSpc>
              <a:spcBef>
                <a:spcPct val="15000"/>
              </a:spcBef>
              <a:buClr>
                <a:srgbClr val="46008C"/>
              </a:buClr>
              <a:buSzPct val="115000"/>
              <a:buChar char="•"/>
              <a:defRPr sz="1600">
                <a:solidFill>
                  <a:schemeClr val="tx1"/>
                </a:solidFill>
                <a:latin typeface="Arial" pitchFamily="34" charset="0"/>
                <a:ea typeface="ＭＳ Ｐゴシック" pitchFamily="50" charset="-128"/>
              </a:defRPr>
            </a:lvl4pPr>
            <a:lvl5pPr marL="2057400" indent="-228600" eaLnBrk="0" hangingPunct="0">
              <a:lnSpc>
                <a:spcPct val="85000"/>
              </a:lnSpc>
              <a:spcBef>
                <a:spcPct val="15000"/>
              </a:spcBef>
              <a:buClr>
                <a:srgbClr val="46008C"/>
              </a:buClr>
              <a:buSzPct val="75000"/>
              <a:buChar char="–"/>
              <a:defRPr sz="1600">
                <a:solidFill>
                  <a:schemeClr val="tx1"/>
                </a:solidFill>
                <a:latin typeface="Arial" pitchFamily="34" charset="0"/>
                <a:ea typeface="ＭＳ Ｐゴシック"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9pPr>
          </a:lstStyle>
          <a:p>
            <a:pPr algn="r" eaLnBrk="1" fontAlgn="base" hangingPunct="1">
              <a:lnSpc>
                <a:spcPct val="100000"/>
              </a:lnSpc>
              <a:spcBef>
                <a:spcPct val="0"/>
              </a:spcBef>
              <a:spcAft>
                <a:spcPct val="0"/>
              </a:spcAft>
              <a:buSzTx/>
            </a:pPr>
            <a:fld id="{1048FB2F-8F90-4AA0-A79D-3DC8BD5BA346}" type="slidenum">
              <a:rPr kumimoji="0" lang="en-US" altLang="ja-JP" sz="1100" smtClean="0">
                <a:solidFill>
                  <a:srgbClr val="000000"/>
                </a:solidFill>
              </a:rPr>
              <a:pPr algn="r" eaLnBrk="1" fontAlgn="base" hangingPunct="1">
                <a:lnSpc>
                  <a:spcPct val="100000"/>
                </a:lnSpc>
                <a:spcBef>
                  <a:spcPct val="0"/>
                </a:spcBef>
                <a:spcAft>
                  <a:spcPct val="0"/>
                </a:spcAft>
                <a:buSzTx/>
              </a:pPr>
              <a:t>10</a:t>
            </a:fld>
            <a:endParaRPr kumimoji="0" lang="en-US" altLang="ja-JP" sz="1100">
              <a:solidFill>
                <a:srgbClr val="000000"/>
              </a:solidFill>
            </a:endParaRPr>
          </a:p>
        </p:txBody>
      </p:sp>
    </p:spTree>
    <p:extLst>
      <p:ext uri="{BB962C8B-B14F-4D97-AF65-F5344CB8AC3E}">
        <p14:creationId xmlns:p14="http://schemas.microsoft.com/office/powerpoint/2010/main" val="2488608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タイトル 5">
            <a:extLst>
              <a:ext uri="{FF2B5EF4-FFF2-40B4-BE49-F238E27FC236}">
                <a16:creationId xmlns:a16="http://schemas.microsoft.com/office/drawing/2014/main" id="{937C9425-700E-4180-8CD3-E6AEA88AA077}"/>
              </a:ext>
            </a:extLst>
          </p:cNvPr>
          <p:cNvSpPr>
            <a:spLocks noGrp="1" noChangeArrowheads="1"/>
          </p:cNvSpPr>
          <p:nvPr>
            <p:ph type="title"/>
          </p:nvPr>
        </p:nvSpPr>
        <p:spPr>
          <a:xfrm>
            <a:off x="394965" y="548680"/>
            <a:ext cx="8353499" cy="818686"/>
          </a:xfrm>
          <a:ln/>
        </p:spPr>
        <p:txBody>
          <a:bodyPr/>
          <a:lstStyle/>
          <a:p>
            <a:r>
              <a:rPr lang="ja-JP" altLang="en-US" sz="2800" dirty="0"/>
              <a:t>ロールプレイング（友人へのポジティブフィードバックで勇気づける）</a:t>
            </a:r>
            <a:endParaRPr lang="ja-JP" altLang="ja-JP" sz="2800" dirty="0">
              <a:solidFill>
                <a:srgbClr val="FF0000"/>
              </a:solidFill>
            </a:endParaRPr>
          </a:p>
        </p:txBody>
      </p:sp>
      <p:sp>
        <p:nvSpPr>
          <p:cNvPr id="18435" name="テキスト プレースホルダ 6">
            <a:extLst>
              <a:ext uri="{FF2B5EF4-FFF2-40B4-BE49-F238E27FC236}">
                <a16:creationId xmlns:a16="http://schemas.microsoft.com/office/drawing/2014/main" id="{AE2E26CF-9A42-4602-96BA-27503105F674}"/>
              </a:ext>
            </a:extLst>
          </p:cNvPr>
          <p:cNvSpPr>
            <a:spLocks noGrp="1"/>
          </p:cNvSpPr>
          <p:nvPr>
            <p:ph type="body" sz="quarter" idx="15"/>
          </p:nvPr>
        </p:nvSpPr>
        <p:spPr>
          <a:xfrm>
            <a:off x="34925" y="1700808"/>
            <a:ext cx="9037638" cy="4026743"/>
          </a:xfrm>
        </p:spPr>
        <p:txBody>
          <a:bodyPr/>
          <a:lstStyle/>
          <a:p>
            <a:pPr marL="355600" indent="-355600" eaLnBrk="1" hangingPunct="1">
              <a:lnSpc>
                <a:spcPts val="2000"/>
              </a:lnSpc>
              <a:spcBef>
                <a:spcPts val="600"/>
              </a:spcBef>
              <a:buClr>
                <a:srgbClr val="382971"/>
              </a:buClr>
              <a:buFont typeface="Wingdings" pitchFamily="2" charset="2"/>
              <a:buChar char=""/>
              <a:defRPr/>
            </a:pPr>
            <a:r>
              <a:rPr lang="en-US" altLang="ja-JP" sz="2000" dirty="0"/>
              <a:t>3</a:t>
            </a:r>
            <a:r>
              <a:rPr lang="ja-JP" altLang="en-US" sz="2000" dirty="0"/>
              <a:t>人</a:t>
            </a:r>
            <a:r>
              <a:rPr lang="en-US" altLang="ja-JP" sz="2000" dirty="0"/>
              <a:t>1</a:t>
            </a:r>
            <a:r>
              <a:rPr lang="ja-JP" altLang="en-US" sz="2000" dirty="0"/>
              <a:t>グループで、本人、友人、オブザーバー（フィードバック担当）の役割をする</a:t>
            </a:r>
            <a:endParaRPr lang="en-US" altLang="ja-JP" sz="2000" dirty="0"/>
          </a:p>
          <a:p>
            <a:pPr marL="355600" indent="-355600" eaLnBrk="1" hangingPunct="1">
              <a:lnSpc>
                <a:spcPts val="2000"/>
              </a:lnSpc>
              <a:spcBef>
                <a:spcPts val="600"/>
              </a:spcBef>
              <a:buClr>
                <a:srgbClr val="382971"/>
              </a:buClr>
              <a:buFont typeface="Wingdings" pitchFamily="2" charset="2"/>
              <a:buChar char=""/>
              <a:defRPr/>
            </a:pPr>
            <a:endParaRPr lang="en-US" altLang="ja-JP" sz="2000" dirty="0"/>
          </a:p>
          <a:p>
            <a:pPr marL="355600" indent="-355600" eaLnBrk="1" hangingPunct="1">
              <a:lnSpc>
                <a:spcPts val="2000"/>
              </a:lnSpc>
              <a:spcBef>
                <a:spcPts val="600"/>
              </a:spcBef>
              <a:buClr>
                <a:srgbClr val="382971"/>
              </a:buClr>
              <a:buFont typeface="Wingdings" pitchFamily="2" charset="2"/>
              <a:buChar char=""/>
              <a:defRPr/>
            </a:pPr>
            <a:r>
              <a:rPr lang="ja-JP" altLang="en-US" sz="2000" dirty="0"/>
              <a:t>ミーティングの目的は、友人の考えているプランにポジティブフィードバックをして勇気づける。やる気を出させる</a:t>
            </a:r>
            <a:endParaRPr lang="en-US" altLang="ja-JP" sz="2000" dirty="0"/>
          </a:p>
          <a:p>
            <a:pPr marL="355600" indent="-355600" eaLnBrk="1" hangingPunct="1">
              <a:lnSpc>
                <a:spcPts val="2000"/>
              </a:lnSpc>
              <a:spcBef>
                <a:spcPts val="600"/>
              </a:spcBef>
              <a:buClr>
                <a:srgbClr val="382971"/>
              </a:buClr>
              <a:buFont typeface="Wingdings" pitchFamily="2" charset="2"/>
              <a:buChar char=""/>
              <a:defRPr/>
            </a:pPr>
            <a:endParaRPr lang="en-US" altLang="ja-JP" sz="2000" dirty="0"/>
          </a:p>
          <a:p>
            <a:pPr marL="355600" indent="-355600" eaLnBrk="1" hangingPunct="1">
              <a:lnSpc>
                <a:spcPts val="2000"/>
              </a:lnSpc>
              <a:spcBef>
                <a:spcPts val="600"/>
              </a:spcBef>
              <a:buClr>
                <a:srgbClr val="382971"/>
              </a:buClr>
              <a:buFont typeface="Wingdings" pitchFamily="2" charset="2"/>
              <a:buChar char=""/>
              <a:defRPr/>
            </a:pPr>
            <a:r>
              <a:rPr lang="ja-JP" altLang="en-US" sz="2000" dirty="0">
                <a:solidFill>
                  <a:srgbClr val="000000"/>
                </a:solidFill>
              </a:rPr>
              <a:t>実施方法</a:t>
            </a:r>
          </a:p>
          <a:p>
            <a:pPr marL="712788" lvl="2" indent="-298450">
              <a:lnSpc>
                <a:spcPts val="2000"/>
              </a:lnSpc>
              <a:spcBef>
                <a:spcPts val="600"/>
              </a:spcBef>
              <a:defRPr/>
            </a:pPr>
            <a:r>
              <a:rPr lang="ja-JP" altLang="en-US" sz="2000" dirty="0">
                <a:solidFill>
                  <a:srgbClr val="000000"/>
                </a:solidFill>
              </a:rPr>
              <a:t>近くの人と</a:t>
            </a:r>
            <a:r>
              <a:rPr lang="en-US" altLang="ja-JP" sz="2000" dirty="0">
                <a:solidFill>
                  <a:srgbClr val="000000"/>
                </a:solidFill>
              </a:rPr>
              <a:t>3</a:t>
            </a:r>
            <a:r>
              <a:rPr lang="ja-JP" altLang="en-US" sz="2000" dirty="0">
                <a:solidFill>
                  <a:srgbClr val="000000"/>
                </a:solidFill>
              </a:rPr>
              <a:t>人でグループを作る</a:t>
            </a:r>
            <a:endParaRPr lang="en-US" altLang="ja-JP" sz="2000" dirty="0">
              <a:solidFill>
                <a:srgbClr val="000000"/>
              </a:solidFill>
            </a:endParaRPr>
          </a:p>
          <a:p>
            <a:pPr marL="712788" lvl="2" indent="-298450">
              <a:lnSpc>
                <a:spcPts val="2000"/>
              </a:lnSpc>
              <a:spcBef>
                <a:spcPts val="600"/>
              </a:spcBef>
              <a:defRPr/>
            </a:pPr>
            <a:r>
              <a:rPr lang="en-US" altLang="ja-JP" sz="2000" dirty="0">
                <a:solidFill>
                  <a:srgbClr val="000000"/>
                </a:solidFill>
              </a:rPr>
              <a:t>1</a:t>
            </a:r>
            <a:r>
              <a:rPr lang="ja-JP" altLang="en-US" sz="2000" dirty="0">
                <a:solidFill>
                  <a:srgbClr val="000000"/>
                </a:solidFill>
              </a:rPr>
              <a:t>セット</a:t>
            </a:r>
            <a:r>
              <a:rPr lang="en-US" altLang="ja-JP" sz="2000" dirty="0">
                <a:solidFill>
                  <a:srgbClr val="000000"/>
                </a:solidFill>
              </a:rPr>
              <a:t>5</a:t>
            </a:r>
            <a:r>
              <a:rPr lang="ja-JP" altLang="en-US" sz="2000" dirty="0">
                <a:solidFill>
                  <a:srgbClr val="000000"/>
                </a:solidFill>
              </a:rPr>
              <a:t>分（ロールプレイング</a:t>
            </a:r>
            <a:r>
              <a:rPr lang="en-US" altLang="ja-JP" sz="2000" dirty="0">
                <a:solidFill>
                  <a:srgbClr val="000000"/>
                </a:solidFill>
              </a:rPr>
              <a:t>3</a:t>
            </a:r>
            <a:r>
              <a:rPr lang="ja-JP" altLang="en-US" sz="2000" dirty="0">
                <a:solidFill>
                  <a:srgbClr val="000000"/>
                </a:solidFill>
              </a:rPr>
              <a:t>分、フィードバック</a:t>
            </a:r>
            <a:r>
              <a:rPr lang="en-US" altLang="ja-JP" sz="2000" dirty="0">
                <a:solidFill>
                  <a:srgbClr val="000000"/>
                </a:solidFill>
              </a:rPr>
              <a:t>2</a:t>
            </a:r>
            <a:r>
              <a:rPr lang="ja-JP" altLang="en-US" sz="2000" dirty="0">
                <a:solidFill>
                  <a:srgbClr val="000000"/>
                </a:solidFill>
              </a:rPr>
              <a:t>分）</a:t>
            </a:r>
            <a:endParaRPr lang="en-US" altLang="ja-JP" sz="2000" dirty="0">
              <a:solidFill>
                <a:srgbClr val="000000"/>
              </a:solidFill>
            </a:endParaRPr>
          </a:p>
          <a:p>
            <a:pPr marL="712788" lvl="2" indent="-298450">
              <a:lnSpc>
                <a:spcPts val="2000"/>
              </a:lnSpc>
              <a:spcBef>
                <a:spcPts val="600"/>
              </a:spcBef>
              <a:defRPr/>
            </a:pPr>
            <a:r>
              <a:rPr lang="ja-JP" altLang="en-US" sz="2000" dirty="0">
                <a:solidFill>
                  <a:srgbClr val="000000"/>
                </a:solidFill>
              </a:rPr>
              <a:t>友人役の人が自分の考えているプラン（リアルなもの）を説明し、本人役の人は話を聞きながらポジティブフィードバックをし、勇気づける。やる気を出させる</a:t>
            </a:r>
            <a:endParaRPr lang="en-US" altLang="ja-JP" sz="2000" dirty="0">
              <a:solidFill>
                <a:srgbClr val="000000"/>
              </a:solidFill>
            </a:endParaRPr>
          </a:p>
          <a:p>
            <a:pPr marL="712788" lvl="2" indent="-298450">
              <a:lnSpc>
                <a:spcPts val="2000"/>
              </a:lnSpc>
              <a:spcBef>
                <a:spcPts val="600"/>
              </a:spcBef>
              <a:defRPr/>
            </a:pPr>
            <a:r>
              <a:rPr lang="ja-JP" altLang="en-US" sz="2000" dirty="0">
                <a:solidFill>
                  <a:srgbClr val="000000"/>
                </a:solidFill>
              </a:rPr>
              <a:t>オブザーバー役は気づいた点を</a:t>
            </a:r>
            <a:r>
              <a:rPr lang="en-US" altLang="ja-JP" sz="2000" dirty="0">
                <a:solidFill>
                  <a:srgbClr val="000000"/>
                </a:solidFill>
              </a:rPr>
              <a:t>4</a:t>
            </a:r>
            <a:r>
              <a:rPr lang="ja-JP" altLang="en-US" sz="2000" dirty="0">
                <a:solidFill>
                  <a:srgbClr val="000000"/>
                </a:solidFill>
              </a:rPr>
              <a:t>～</a:t>
            </a:r>
            <a:r>
              <a:rPr lang="en-US" altLang="ja-JP" sz="2000" dirty="0">
                <a:solidFill>
                  <a:srgbClr val="000000"/>
                </a:solidFill>
              </a:rPr>
              <a:t>5</a:t>
            </a:r>
            <a:r>
              <a:rPr lang="ja-JP" altLang="en-US" sz="2000" dirty="0">
                <a:solidFill>
                  <a:srgbClr val="000000"/>
                </a:solidFill>
              </a:rPr>
              <a:t>点必ずメモをしておき、フィードバック時に端的に伝える。次に、友人役の人が感想を伝える。最後に本人から感想を言う</a:t>
            </a:r>
            <a:endParaRPr lang="en-US" altLang="ja-JP" sz="2000" dirty="0">
              <a:solidFill>
                <a:srgbClr val="000000"/>
              </a:solidFill>
            </a:endParaRPr>
          </a:p>
          <a:p>
            <a:pPr marL="712788" lvl="2" indent="-298450">
              <a:lnSpc>
                <a:spcPts val="2000"/>
              </a:lnSpc>
              <a:spcBef>
                <a:spcPts val="600"/>
              </a:spcBef>
              <a:defRPr/>
            </a:pPr>
            <a:r>
              <a:rPr lang="en-US" altLang="ja-JP" sz="2000" dirty="0">
                <a:solidFill>
                  <a:srgbClr val="000000"/>
                </a:solidFill>
              </a:rPr>
              <a:t>3</a:t>
            </a:r>
            <a:r>
              <a:rPr lang="ja-JP" altLang="en-US" sz="2000" dirty="0">
                <a:solidFill>
                  <a:srgbClr val="000000"/>
                </a:solidFill>
              </a:rPr>
              <a:t>人が時計回りで順番に</a:t>
            </a:r>
            <a:r>
              <a:rPr lang="en-US" altLang="ja-JP" sz="2000" dirty="0">
                <a:solidFill>
                  <a:srgbClr val="000000"/>
                </a:solidFill>
              </a:rPr>
              <a:t>3</a:t>
            </a:r>
            <a:r>
              <a:rPr lang="ja-JP" altLang="en-US" sz="2000" dirty="0">
                <a:solidFill>
                  <a:srgbClr val="000000"/>
                </a:solidFill>
              </a:rPr>
              <a:t>役を演じる（</a:t>
            </a:r>
            <a:r>
              <a:rPr lang="en-US" altLang="ja-JP" sz="2000" dirty="0">
                <a:solidFill>
                  <a:srgbClr val="000000"/>
                </a:solidFill>
              </a:rPr>
              <a:t>5</a:t>
            </a:r>
            <a:r>
              <a:rPr lang="ja-JP" altLang="en-US" sz="2000" dirty="0">
                <a:solidFill>
                  <a:srgbClr val="000000"/>
                </a:solidFill>
              </a:rPr>
              <a:t>分</a:t>
            </a:r>
            <a:r>
              <a:rPr lang="ja-JP" altLang="en-US" sz="2000" dirty="0" err="1">
                <a:solidFill>
                  <a:srgbClr val="000000"/>
                </a:solidFill>
              </a:rPr>
              <a:t>ｘ</a:t>
            </a:r>
            <a:r>
              <a:rPr lang="en-US" altLang="ja-JP" sz="2000" dirty="0">
                <a:solidFill>
                  <a:srgbClr val="000000"/>
                </a:solidFill>
              </a:rPr>
              <a:t>3</a:t>
            </a:r>
            <a:r>
              <a:rPr lang="ja-JP" altLang="en-US" sz="2000" dirty="0">
                <a:solidFill>
                  <a:srgbClr val="000000"/>
                </a:solidFill>
              </a:rPr>
              <a:t>＝</a:t>
            </a:r>
            <a:r>
              <a:rPr lang="en-US" altLang="ja-JP" sz="2000" dirty="0">
                <a:solidFill>
                  <a:srgbClr val="000000"/>
                </a:solidFill>
              </a:rPr>
              <a:t>15</a:t>
            </a:r>
            <a:r>
              <a:rPr lang="ja-JP" altLang="en-US" sz="2000" dirty="0">
                <a:solidFill>
                  <a:srgbClr val="000000"/>
                </a:solidFill>
              </a:rPr>
              <a:t>分）</a:t>
            </a:r>
            <a:endParaRPr lang="en-US" altLang="ja-JP" sz="2000" dirty="0">
              <a:solidFill>
                <a:srgbClr val="000000"/>
              </a:solidFill>
            </a:endParaRPr>
          </a:p>
        </p:txBody>
      </p:sp>
      <p:sp>
        <p:nvSpPr>
          <p:cNvPr id="246788" name="スライド番号プレースホルダ 110">
            <a:extLst>
              <a:ext uri="{FF2B5EF4-FFF2-40B4-BE49-F238E27FC236}">
                <a16:creationId xmlns:a16="http://schemas.microsoft.com/office/drawing/2014/main" id="{21E9ED5D-9856-4F29-921C-7371C529863A}"/>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EF19F32-165F-4624-AE51-D8AE5C4B8644}" type="slidenum">
              <a:rPr kumimoji="0" lang="en-US" altLang="ja-JP" sz="11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タイトル 5">
            <a:extLst>
              <a:ext uri="{FF2B5EF4-FFF2-40B4-BE49-F238E27FC236}">
                <a16:creationId xmlns:a16="http://schemas.microsoft.com/office/drawing/2014/main" id="{CC5ADB58-87B3-4715-BE67-5E3788E13A6E}"/>
              </a:ext>
            </a:extLst>
          </p:cNvPr>
          <p:cNvSpPr>
            <a:spLocks noGrp="1" noChangeArrowheads="1"/>
          </p:cNvSpPr>
          <p:nvPr>
            <p:ph type="title"/>
          </p:nvPr>
        </p:nvSpPr>
        <p:spPr>
          <a:xfrm>
            <a:off x="144016" y="544760"/>
            <a:ext cx="8892480" cy="435968"/>
          </a:xfrm>
          <a:ln/>
        </p:spPr>
        <p:txBody>
          <a:bodyPr/>
          <a:lstStyle/>
          <a:p>
            <a:r>
              <a:rPr lang="ja-JP" altLang="en-US" sz="2800" dirty="0"/>
              <a:t>ロールプレイング（何にでもケチをつける人の気持ちを知る）</a:t>
            </a:r>
            <a:endParaRPr lang="ja-JP" altLang="ja-JP" sz="2800" dirty="0">
              <a:solidFill>
                <a:srgbClr val="FF0000"/>
              </a:solidFill>
            </a:endParaRPr>
          </a:p>
        </p:txBody>
      </p:sp>
      <p:sp>
        <p:nvSpPr>
          <p:cNvPr id="18435" name="テキスト プレースホルダ 6">
            <a:extLst>
              <a:ext uri="{FF2B5EF4-FFF2-40B4-BE49-F238E27FC236}">
                <a16:creationId xmlns:a16="http://schemas.microsoft.com/office/drawing/2014/main" id="{395CFDED-4AD9-4444-9973-6923A0070C92}"/>
              </a:ext>
            </a:extLst>
          </p:cNvPr>
          <p:cNvSpPr>
            <a:spLocks noGrp="1"/>
          </p:cNvSpPr>
          <p:nvPr>
            <p:ph type="body" sz="quarter" idx="15"/>
          </p:nvPr>
        </p:nvSpPr>
        <p:spPr>
          <a:xfrm>
            <a:off x="106933" y="1543719"/>
            <a:ext cx="8929563" cy="4693593"/>
          </a:xfrm>
        </p:spPr>
        <p:txBody>
          <a:bodyPr/>
          <a:lstStyle/>
          <a:p>
            <a:pPr marL="355600" indent="-355600" eaLnBrk="1" hangingPunct="1">
              <a:lnSpc>
                <a:spcPts val="1800"/>
              </a:lnSpc>
              <a:spcBef>
                <a:spcPts val="300"/>
              </a:spcBef>
              <a:buClr>
                <a:srgbClr val="382971"/>
              </a:buClr>
              <a:buFont typeface="Wingdings" pitchFamily="2" charset="2"/>
              <a:buChar char=""/>
              <a:defRPr/>
            </a:pPr>
            <a:r>
              <a:rPr lang="en-US" altLang="ja-JP" sz="1800" dirty="0"/>
              <a:t>3</a:t>
            </a:r>
            <a:r>
              <a:rPr lang="ja-JP" altLang="en-US" sz="1800" dirty="0"/>
              <a:t>人</a:t>
            </a:r>
            <a:r>
              <a:rPr lang="en-US" altLang="ja-JP" sz="1800" dirty="0"/>
              <a:t>1</a:t>
            </a:r>
            <a:r>
              <a:rPr lang="ja-JP" altLang="en-US" sz="1800" dirty="0"/>
              <a:t>グループで、自分、何にでもケチをつける嫌な同僚、オブザーバー（フィードバック担当）の役割をする</a:t>
            </a:r>
            <a:endParaRPr lang="en-US" altLang="ja-JP" sz="1800" dirty="0"/>
          </a:p>
          <a:p>
            <a:pPr marL="355600" indent="-355600" eaLnBrk="1" hangingPunct="1">
              <a:lnSpc>
                <a:spcPts val="1800"/>
              </a:lnSpc>
              <a:spcBef>
                <a:spcPts val="300"/>
              </a:spcBef>
              <a:buClr>
                <a:srgbClr val="382971"/>
              </a:buClr>
              <a:buFont typeface="Wingdings" pitchFamily="2" charset="2"/>
              <a:buChar char=""/>
              <a:defRPr/>
            </a:pPr>
            <a:endParaRPr lang="en-US" altLang="ja-JP" sz="1800" dirty="0"/>
          </a:p>
          <a:p>
            <a:pPr marL="355600" indent="-355600" eaLnBrk="1" hangingPunct="1">
              <a:lnSpc>
                <a:spcPts val="1800"/>
              </a:lnSpc>
              <a:spcBef>
                <a:spcPts val="300"/>
              </a:spcBef>
              <a:buClr>
                <a:srgbClr val="382971"/>
              </a:buClr>
              <a:buFont typeface="Wingdings" pitchFamily="2" charset="2"/>
              <a:buChar char=""/>
              <a:defRPr/>
            </a:pPr>
            <a:r>
              <a:rPr lang="ja-JP" altLang="en-US" sz="1800" dirty="0"/>
              <a:t>ロールプレイングの目的は、何にでもケチをつける嫌な同僚になりきってみて、そういう態度、言動に出る人がどういう気持ちでやっているのか感じてみる</a:t>
            </a:r>
            <a:endParaRPr lang="en-US" altLang="ja-JP" sz="1800" dirty="0"/>
          </a:p>
          <a:p>
            <a:pPr marL="355600" indent="-355600" eaLnBrk="1" hangingPunct="1">
              <a:lnSpc>
                <a:spcPts val="1800"/>
              </a:lnSpc>
              <a:spcBef>
                <a:spcPts val="300"/>
              </a:spcBef>
              <a:buClr>
                <a:srgbClr val="382971"/>
              </a:buClr>
              <a:buFont typeface="Wingdings" pitchFamily="2" charset="2"/>
              <a:buChar char=""/>
              <a:defRPr/>
            </a:pPr>
            <a:endParaRPr lang="en-US" altLang="ja-JP" sz="1800" dirty="0"/>
          </a:p>
          <a:p>
            <a:pPr marL="355600" indent="-355600" eaLnBrk="1" hangingPunct="1">
              <a:lnSpc>
                <a:spcPts val="1800"/>
              </a:lnSpc>
              <a:spcBef>
                <a:spcPts val="300"/>
              </a:spcBef>
              <a:buClr>
                <a:srgbClr val="382971"/>
              </a:buClr>
              <a:buFont typeface="Wingdings" pitchFamily="2" charset="2"/>
              <a:buChar char=""/>
              <a:defRPr/>
            </a:pPr>
            <a:r>
              <a:rPr lang="ja-JP" altLang="en-US" sz="1800" dirty="0">
                <a:solidFill>
                  <a:srgbClr val="000000"/>
                </a:solidFill>
              </a:rPr>
              <a:t>毎回のロールプレイングの状況は以下の</a:t>
            </a:r>
            <a:r>
              <a:rPr lang="en-US" altLang="ja-JP" sz="1800" dirty="0">
                <a:solidFill>
                  <a:srgbClr val="000000"/>
                </a:solidFill>
              </a:rPr>
              <a:t>1</a:t>
            </a:r>
            <a:r>
              <a:rPr lang="ja-JP" altLang="en-US" sz="1800" dirty="0" err="1">
                <a:solidFill>
                  <a:srgbClr val="000000"/>
                </a:solidFill>
              </a:rPr>
              <a:t>つを</a:t>
            </a:r>
            <a:r>
              <a:rPr lang="ja-JP" altLang="en-US" sz="1800" dirty="0">
                <a:solidFill>
                  <a:srgbClr val="000000"/>
                </a:solidFill>
              </a:rPr>
              <a:t>選ぶ</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1</a:t>
            </a:r>
            <a:r>
              <a:rPr lang="ja-JP" altLang="en-US" sz="1800" dirty="0">
                <a:solidFill>
                  <a:srgbClr val="000000"/>
                </a:solidFill>
              </a:rPr>
              <a:t>： 次のメニュー企画会議に新しい提案をする</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2</a:t>
            </a:r>
            <a:r>
              <a:rPr lang="ja-JP" altLang="en-US" sz="1800" dirty="0">
                <a:solidFill>
                  <a:srgbClr val="000000"/>
                </a:solidFill>
              </a:rPr>
              <a:t>： 何にでもケチをつける同僚の提案に対し、こうしたらもっといいと伝える</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3</a:t>
            </a:r>
            <a:r>
              <a:rPr lang="ja-JP" altLang="en-US" sz="1800" dirty="0">
                <a:solidFill>
                  <a:srgbClr val="000000"/>
                </a:solidFill>
              </a:rPr>
              <a:t>： この間見た映画（ドラマ）の感想を伝える</a:t>
            </a:r>
            <a:endParaRPr lang="en-US" altLang="ja-JP" sz="1800" dirty="0">
              <a:solidFill>
                <a:srgbClr val="000000"/>
              </a:solidFill>
            </a:endParaRPr>
          </a:p>
          <a:p>
            <a:pPr marL="719138" lvl="2" indent="-339725" eaLnBrk="1">
              <a:lnSpc>
                <a:spcPts val="1800"/>
              </a:lnSpc>
              <a:spcBef>
                <a:spcPts val="300"/>
              </a:spcBef>
              <a:defRPr/>
            </a:pPr>
            <a:endParaRPr lang="en-US" altLang="ja-JP" sz="1800" dirty="0">
              <a:solidFill>
                <a:srgbClr val="000000"/>
              </a:solidFill>
            </a:endParaRPr>
          </a:p>
          <a:p>
            <a:pPr marL="355600" indent="-355600" eaLnBrk="1" hangingPunct="1">
              <a:lnSpc>
                <a:spcPts val="1800"/>
              </a:lnSpc>
              <a:spcBef>
                <a:spcPts val="300"/>
              </a:spcBef>
              <a:buClr>
                <a:srgbClr val="382971"/>
              </a:buClr>
              <a:buFont typeface="Wingdings" pitchFamily="2" charset="2"/>
              <a:buChar char=""/>
              <a:defRPr/>
            </a:pPr>
            <a:r>
              <a:rPr lang="ja-JP" altLang="en-US" sz="1800" dirty="0">
                <a:solidFill>
                  <a:srgbClr val="000000"/>
                </a:solidFill>
              </a:rPr>
              <a:t>実施方法</a:t>
            </a:r>
          </a:p>
          <a:p>
            <a:pPr marL="712788" lvl="2" indent="-298450">
              <a:lnSpc>
                <a:spcPts val="1800"/>
              </a:lnSpc>
              <a:spcBef>
                <a:spcPts val="300"/>
              </a:spcBef>
              <a:defRPr/>
            </a:pPr>
            <a:r>
              <a:rPr lang="ja-JP" altLang="en-US" sz="1800" dirty="0">
                <a:solidFill>
                  <a:srgbClr val="000000"/>
                </a:solidFill>
              </a:rPr>
              <a:t>近くの人と</a:t>
            </a:r>
            <a:r>
              <a:rPr lang="en-US" altLang="ja-JP" sz="1800" dirty="0">
                <a:solidFill>
                  <a:srgbClr val="000000"/>
                </a:solidFill>
              </a:rPr>
              <a:t>3</a:t>
            </a:r>
            <a:r>
              <a:rPr lang="ja-JP" altLang="en-US" sz="1800" dirty="0">
                <a:solidFill>
                  <a:srgbClr val="000000"/>
                </a:solidFill>
              </a:rPr>
              <a:t>人でグループを作る</a:t>
            </a:r>
            <a:endParaRPr lang="en-US" altLang="ja-JP" sz="1800" dirty="0">
              <a:solidFill>
                <a:srgbClr val="000000"/>
              </a:solidFill>
            </a:endParaRPr>
          </a:p>
          <a:p>
            <a:pPr marL="712788" lvl="2" indent="-298450">
              <a:lnSpc>
                <a:spcPts val="1800"/>
              </a:lnSpc>
              <a:spcBef>
                <a:spcPts val="300"/>
              </a:spcBef>
              <a:defRPr/>
            </a:pPr>
            <a:r>
              <a:rPr lang="en-US" altLang="ja-JP" sz="1800" dirty="0">
                <a:solidFill>
                  <a:srgbClr val="000000"/>
                </a:solidFill>
              </a:rPr>
              <a:t>1</a:t>
            </a:r>
            <a:r>
              <a:rPr lang="ja-JP" altLang="en-US" sz="1800" dirty="0">
                <a:solidFill>
                  <a:srgbClr val="000000"/>
                </a:solidFill>
              </a:rPr>
              <a:t>セット</a:t>
            </a:r>
            <a:r>
              <a:rPr lang="en-US" altLang="ja-JP" sz="1800" dirty="0">
                <a:solidFill>
                  <a:srgbClr val="000000"/>
                </a:solidFill>
              </a:rPr>
              <a:t>4</a:t>
            </a:r>
            <a:r>
              <a:rPr lang="ja-JP" altLang="en-US" sz="1800" dirty="0">
                <a:solidFill>
                  <a:srgbClr val="000000"/>
                </a:solidFill>
              </a:rPr>
              <a:t>分（ロールプレイング</a:t>
            </a:r>
            <a:r>
              <a:rPr lang="en-US" altLang="ja-JP" sz="1800" dirty="0">
                <a:solidFill>
                  <a:srgbClr val="000000"/>
                </a:solidFill>
              </a:rPr>
              <a:t>2</a:t>
            </a:r>
            <a:r>
              <a:rPr lang="ja-JP" altLang="en-US" sz="1800" dirty="0">
                <a:solidFill>
                  <a:srgbClr val="000000"/>
                </a:solidFill>
              </a:rPr>
              <a:t>分、フィードバック</a:t>
            </a:r>
            <a:r>
              <a:rPr lang="en-US" altLang="ja-JP" sz="1800" dirty="0">
                <a:solidFill>
                  <a:srgbClr val="000000"/>
                </a:solidFill>
              </a:rPr>
              <a:t>2</a:t>
            </a:r>
            <a:r>
              <a:rPr lang="ja-JP" altLang="en-US" sz="1800" dirty="0">
                <a:solidFill>
                  <a:srgbClr val="000000"/>
                </a:solidFill>
              </a:rPr>
              <a:t>分）</a:t>
            </a:r>
            <a:endParaRPr lang="en-US" altLang="ja-JP" sz="1800" dirty="0">
              <a:solidFill>
                <a:srgbClr val="000000"/>
              </a:solidFill>
            </a:endParaRPr>
          </a:p>
          <a:p>
            <a:pPr marL="712788" lvl="2" indent="-298450">
              <a:lnSpc>
                <a:spcPts val="1800"/>
              </a:lnSpc>
              <a:spcBef>
                <a:spcPts val="300"/>
              </a:spcBef>
              <a:defRPr/>
            </a:pPr>
            <a:r>
              <a:rPr lang="ja-JP" altLang="en-US" sz="1800" dirty="0">
                <a:solidFill>
                  <a:srgbClr val="000000"/>
                </a:solidFill>
              </a:rPr>
              <a:t>ロールプレイングの主役である自分役の人がケースを指定し、始める</a:t>
            </a:r>
            <a:endParaRPr lang="en-US" altLang="ja-JP" sz="1800" dirty="0">
              <a:solidFill>
                <a:srgbClr val="000000"/>
              </a:solidFill>
            </a:endParaRPr>
          </a:p>
          <a:p>
            <a:pPr marL="712788" lvl="2" indent="-298450">
              <a:lnSpc>
                <a:spcPts val="1800"/>
              </a:lnSpc>
              <a:spcBef>
                <a:spcPts val="300"/>
              </a:spcBef>
              <a:defRPr/>
            </a:pPr>
            <a:r>
              <a:rPr lang="ja-JP" altLang="en-US" sz="1800" dirty="0">
                <a:solidFill>
                  <a:srgbClr val="000000"/>
                </a:solidFill>
              </a:rPr>
              <a:t>オブザーバー役は気づいた点を</a:t>
            </a:r>
            <a:r>
              <a:rPr lang="en-US" altLang="ja-JP" sz="1800" dirty="0">
                <a:solidFill>
                  <a:srgbClr val="000000"/>
                </a:solidFill>
              </a:rPr>
              <a:t>4</a:t>
            </a:r>
            <a:r>
              <a:rPr lang="ja-JP" altLang="en-US" sz="1800" dirty="0">
                <a:solidFill>
                  <a:srgbClr val="000000"/>
                </a:solidFill>
              </a:rPr>
              <a:t>～</a:t>
            </a:r>
            <a:r>
              <a:rPr lang="en-US" altLang="ja-JP" sz="1800" dirty="0">
                <a:solidFill>
                  <a:srgbClr val="000000"/>
                </a:solidFill>
              </a:rPr>
              <a:t>5</a:t>
            </a:r>
            <a:r>
              <a:rPr lang="ja-JP" altLang="en-US" sz="1800" dirty="0">
                <a:solidFill>
                  <a:srgbClr val="000000"/>
                </a:solidFill>
              </a:rPr>
              <a:t>点必ずメモをしておき、フィードバック時に端的に伝える。次に、友人役の人が感想を伝える。最後に自分役の人から感想を言う</a:t>
            </a:r>
            <a:endParaRPr lang="en-US" altLang="ja-JP" sz="1800" dirty="0">
              <a:solidFill>
                <a:srgbClr val="000000"/>
              </a:solidFill>
            </a:endParaRPr>
          </a:p>
          <a:p>
            <a:pPr marL="712788" lvl="2" indent="-298450">
              <a:lnSpc>
                <a:spcPts val="1800"/>
              </a:lnSpc>
              <a:spcBef>
                <a:spcPts val="300"/>
              </a:spcBef>
              <a:defRPr/>
            </a:pPr>
            <a:r>
              <a:rPr lang="en-US" altLang="ja-JP" sz="1800" dirty="0">
                <a:solidFill>
                  <a:srgbClr val="000000"/>
                </a:solidFill>
              </a:rPr>
              <a:t>3</a:t>
            </a:r>
            <a:r>
              <a:rPr lang="ja-JP" altLang="en-US" sz="1800" dirty="0">
                <a:solidFill>
                  <a:srgbClr val="000000"/>
                </a:solidFill>
              </a:rPr>
              <a:t>人が時計回りで順番に</a:t>
            </a:r>
            <a:r>
              <a:rPr lang="en-US" altLang="ja-JP" sz="1800" dirty="0">
                <a:solidFill>
                  <a:srgbClr val="000000"/>
                </a:solidFill>
              </a:rPr>
              <a:t>3</a:t>
            </a:r>
            <a:r>
              <a:rPr lang="ja-JP" altLang="en-US" sz="1800" dirty="0">
                <a:solidFill>
                  <a:srgbClr val="000000"/>
                </a:solidFill>
              </a:rPr>
              <a:t>役を演じる（</a:t>
            </a:r>
            <a:r>
              <a:rPr lang="en-US" altLang="ja-JP" sz="1800" dirty="0">
                <a:solidFill>
                  <a:srgbClr val="000000"/>
                </a:solidFill>
              </a:rPr>
              <a:t>4</a:t>
            </a:r>
            <a:r>
              <a:rPr lang="ja-JP" altLang="en-US" sz="1800" dirty="0">
                <a:solidFill>
                  <a:srgbClr val="000000"/>
                </a:solidFill>
              </a:rPr>
              <a:t>分</a:t>
            </a:r>
            <a:r>
              <a:rPr lang="ja-JP" altLang="en-US" sz="1800" dirty="0" err="1">
                <a:solidFill>
                  <a:srgbClr val="000000"/>
                </a:solidFill>
              </a:rPr>
              <a:t>ｘ</a:t>
            </a:r>
            <a:r>
              <a:rPr lang="en-US" altLang="ja-JP" sz="1800" dirty="0">
                <a:solidFill>
                  <a:srgbClr val="000000"/>
                </a:solidFill>
              </a:rPr>
              <a:t>3</a:t>
            </a:r>
            <a:r>
              <a:rPr lang="ja-JP" altLang="en-US" sz="1800" dirty="0">
                <a:solidFill>
                  <a:srgbClr val="000000"/>
                </a:solidFill>
              </a:rPr>
              <a:t>＝</a:t>
            </a:r>
            <a:r>
              <a:rPr lang="en-US" altLang="ja-JP" sz="1800" dirty="0">
                <a:solidFill>
                  <a:srgbClr val="000000"/>
                </a:solidFill>
              </a:rPr>
              <a:t>12</a:t>
            </a:r>
            <a:r>
              <a:rPr lang="ja-JP" altLang="en-US" sz="1800" dirty="0">
                <a:solidFill>
                  <a:srgbClr val="000000"/>
                </a:solidFill>
              </a:rPr>
              <a:t>分）</a:t>
            </a:r>
            <a:endParaRPr lang="en-US" altLang="ja-JP" sz="1800" dirty="0">
              <a:solidFill>
                <a:srgbClr val="000000"/>
              </a:solidFill>
            </a:endParaRPr>
          </a:p>
        </p:txBody>
      </p:sp>
      <p:sp>
        <p:nvSpPr>
          <p:cNvPr id="327684" name="スライド番号プレースホルダ 110">
            <a:extLst>
              <a:ext uri="{FF2B5EF4-FFF2-40B4-BE49-F238E27FC236}">
                <a16:creationId xmlns:a16="http://schemas.microsoft.com/office/drawing/2014/main" id="{A07532C5-832C-4AB0-9CF0-77C1B256B415}"/>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3AB84B-3BC5-4EB8-B3AC-84D5C3593E88}" type="slidenum">
              <a:rPr kumimoji="0" lang="en-US" altLang="ja-JP" sz="11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タイトル 5">
            <a:extLst>
              <a:ext uri="{FF2B5EF4-FFF2-40B4-BE49-F238E27FC236}">
                <a16:creationId xmlns:a16="http://schemas.microsoft.com/office/drawing/2014/main" id="{CC5ADB58-87B3-4715-BE67-5E3788E13A6E}"/>
              </a:ext>
            </a:extLst>
          </p:cNvPr>
          <p:cNvSpPr>
            <a:spLocks noGrp="1" noChangeArrowheads="1"/>
          </p:cNvSpPr>
          <p:nvPr>
            <p:ph type="title"/>
          </p:nvPr>
        </p:nvSpPr>
        <p:spPr>
          <a:xfrm>
            <a:off x="683568" y="476672"/>
            <a:ext cx="7848872" cy="818686"/>
          </a:xfrm>
          <a:ln/>
        </p:spPr>
        <p:txBody>
          <a:bodyPr/>
          <a:lstStyle/>
          <a:p>
            <a:r>
              <a:rPr lang="ja-JP" altLang="en-US" sz="2800" dirty="0"/>
              <a:t>ロールプレイング（</a:t>
            </a:r>
            <a:r>
              <a:rPr lang="en-US" altLang="ja-JP" sz="2800" dirty="0"/>
              <a:t>2020</a:t>
            </a:r>
            <a:r>
              <a:rPr lang="ja-JP" altLang="en-US" sz="2800" dirty="0"/>
              <a:t>年の目標と取り組みに対し、しっかりと背中を押してあげる）</a:t>
            </a:r>
            <a:endParaRPr lang="ja-JP" altLang="ja-JP" sz="2800" dirty="0">
              <a:solidFill>
                <a:srgbClr val="FF0000"/>
              </a:solidFill>
            </a:endParaRPr>
          </a:p>
        </p:txBody>
      </p:sp>
      <p:sp>
        <p:nvSpPr>
          <p:cNvPr id="18435" name="テキスト プレースホルダ 6">
            <a:extLst>
              <a:ext uri="{FF2B5EF4-FFF2-40B4-BE49-F238E27FC236}">
                <a16:creationId xmlns:a16="http://schemas.microsoft.com/office/drawing/2014/main" id="{395CFDED-4AD9-4444-9973-6923A0070C92}"/>
              </a:ext>
            </a:extLst>
          </p:cNvPr>
          <p:cNvSpPr>
            <a:spLocks noGrp="1"/>
          </p:cNvSpPr>
          <p:nvPr>
            <p:ph type="body" sz="quarter" idx="15"/>
          </p:nvPr>
        </p:nvSpPr>
        <p:spPr>
          <a:xfrm>
            <a:off x="106933" y="1795313"/>
            <a:ext cx="8929563" cy="4039567"/>
          </a:xfrm>
        </p:spPr>
        <p:txBody>
          <a:bodyPr/>
          <a:lstStyle/>
          <a:p>
            <a:pPr marL="355600" indent="-355600" eaLnBrk="1" hangingPunct="1">
              <a:lnSpc>
                <a:spcPts val="1800"/>
              </a:lnSpc>
              <a:spcBef>
                <a:spcPts val="300"/>
              </a:spcBef>
              <a:buClr>
                <a:srgbClr val="382971"/>
              </a:buClr>
              <a:buFont typeface="Wingdings" pitchFamily="2" charset="2"/>
              <a:buChar char=""/>
              <a:defRPr/>
            </a:pPr>
            <a:r>
              <a:rPr lang="en-US" altLang="ja-JP" sz="1800" dirty="0"/>
              <a:t>3</a:t>
            </a:r>
            <a:r>
              <a:rPr lang="ja-JP" altLang="en-US" sz="1800" dirty="0"/>
              <a:t>人</a:t>
            </a:r>
            <a:r>
              <a:rPr lang="en-US" altLang="ja-JP" sz="1800" dirty="0"/>
              <a:t>1</a:t>
            </a:r>
            <a:r>
              <a:rPr lang="ja-JP" altLang="en-US" sz="1800" dirty="0"/>
              <a:t>グループで、自分、</a:t>
            </a:r>
            <a:r>
              <a:rPr lang="en-US" altLang="ja-JP" sz="1800" dirty="0"/>
              <a:t>2020</a:t>
            </a:r>
            <a:r>
              <a:rPr lang="ja-JP" altLang="en-US" sz="1800" dirty="0"/>
              <a:t>年の目標と取り組みを話してくれる友人、オブザーバー（フィードバック担当）の役割をする</a:t>
            </a:r>
            <a:endParaRPr lang="en-US" altLang="ja-JP" sz="1800" dirty="0"/>
          </a:p>
          <a:p>
            <a:pPr marL="355600" indent="-355600" eaLnBrk="1" hangingPunct="1">
              <a:lnSpc>
                <a:spcPts val="1800"/>
              </a:lnSpc>
              <a:spcBef>
                <a:spcPts val="300"/>
              </a:spcBef>
              <a:buClr>
                <a:srgbClr val="382971"/>
              </a:buClr>
              <a:buFont typeface="Wingdings" pitchFamily="2" charset="2"/>
              <a:buChar char=""/>
              <a:defRPr/>
            </a:pPr>
            <a:endParaRPr lang="en-US" altLang="ja-JP" sz="1800" dirty="0"/>
          </a:p>
          <a:p>
            <a:pPr marL="355600" indent="-355600" eaLnBrk="1" hangingPunct="1">
              <a:lnSpc>
                <a:spcPts val="1800"/>
              </a:lnSpc>
              <a:spcBef>
                <a:spcPts val="300"/>
              </a:spcBef>
              <a:buClr>
                <a:srgbClr val="382971"/>
              </a:buClr>
              <a:buFont typeface="Wingdings" pitchFamily="2" charset="2"/>
              <a:buChar char=""/>
              <a:defRPr/>
            </a:pPr>
            <a:r>
              <a:rPr lang="ja-JP" altLang="en-US" sz="1800" dirty="0"/>
              <a:t>ロールプレイングの目的は、アクティブリスニングにより、友人の</a:t>
            </a:r>
            <a:r>
              <a:rPr lang="en-US" altLang="ja-JP" sz="1800" dirty="0"/>
              <a:t>2020</a:t>
            </a:r>
            <a:r>
              <a:rPr lang="ja-JP" altLang="en-US" sz="1800" dirty="0"/>
              <a:t>年の目標と取り組みを①まず真剣に耳を傾け、②よくわからないところは質問をし、③深く理解した上で、④しっかりと背中を押してあげる</a:t>
            </a:r>
            <a:endParaRPr lang="en-US" altLang="ja-JP" sz="1800" dirty="0">
              <a:solidFill>
                <a:srgbClr val="000000"/>
              </a:solidFill>
            </a:endParaRPr>
          </a:p>
          <a:p>
            <a:pPr marL="719138" lvl="2" indent="-339725" eaLnBrk="1">
              <a:lnSpc>
                <a:spcPts val="1800"/>
              </a:lnSpc>
              <a:spcBef>
                <a:spcPts val="300"/>
              </a:spcBef>
              <a:defRPr/>
            </a:pPr>
            <a:endParaRPr lang="en-US" altLang="ja-JP" sz="1800" dirty="0">
              <a:solidFill>
                <a:srgbClr val="000000"/>
              </a:solidFill>
            </a:endParaRPr>
          </a:p>
          <a:p>
            <a:pPr marL="355600" indent="-355600" eaLnBrk="1" hangingPunct="1">
              <a:lnSpc>
                <a:spcPts val="1800"/>
              </a:lnSpc>
              <a:spcBef>
                <a:spcPts val="300"/>
              </a:spcBef>
              <a:buClr>
                <a:srgbClr val="382971"/>
              </a:buClr>
              <a:buFont typeface="Wingdings" pitchFamily="2" charset="2"/>
              <a:buChar char=""/>
              <a:defRPr/>
            </a:pPr>
            <a:r>
              <a:rPr lang="ja-JP" altLang="en-US" sz="1800" dirty="0">
                <a:solidFill>
                  <a:srgbClr val="000000"/>
                </a:solidFill>
              </a:rPr>
              <a:t>実施方法</a:t>
            </a:r>
          </a:p>
          <a:p>
            <a:pPr marL="712788" lvl="2" indent="-298450">
              <a:lnSpc>
                <a:spcPts val="1800"/>
              </a:lnSpc>
              <a:spcBef>
                <a:spcPts val="300"/>
              </a:spcBef>
              <a:defRPr/>
            </a:pPr>
            <a:r>
              <a:rPr lang="ja-JP" altLang="en-US" sz="1800" dirty="0">
                <a:solidFill>
                  <a:srgbClr val="000000"/>
                </a:solidFill>
              </a:rPr>
              <a:t>近くの人と</a:t>
            </a:r>
            <a:r>
              <a:rPr lang="en-US" altLang="ja-JP" sz="1800" dirty="0">
                <a:solidFill>
                  <a:srgbClr val="000000"/>
                </a:solidFill>
              </a:rPr>
              <a:t>3</a:t>
            </a:r>
            <a:r>
              <a:rPr lang="ja-JP" altLang="en-US" sz="1800" dirty="0">
                <a:solidFill>
                  <a:srgbClr val="000000"/>
                </a:solidFill>
              </a:rPr>
              <a:t>人でグループを作る</a:t>
            </a:r>
            <a:endParaRPr lang="en-US" altLang="ja-JP" sz="1800" dirty="0">
              <a:solidFill>
                <a:srgbClr val="000000"/>
              </a:solidFill>
            </a:endParaRPr>
          </a:p>
          <a:p>
            <a:pPr marL="712788" lvl="2" indent="-298450">
              <a:lnSpc>
                <a:spcPts val="1800"/>
              </a:lnSpc>
              <a:spcBef>
                <a:spcPts val="300"/>
              </a:spcBef>
              <a:defRPr/>
            </a:pPr>
            <a:r>
              <a:rPr lang="en-US" altLang="ja-JP" sz="1800" dirty="0">
                <a:solidFill>
                  <a:srgbClr val="000000"/>
                </a:solidFill>
              </a:rPr>
              <a:t>1</a:t>
            </a:r>
            <a:r>
              <a:rPr lang="ja-JP" altLang="en-US" sz="1800" dirty="0">
                <a:solidFill>
                  <a:srgbClr val="000000"/>
                </a:solidFill>
              </a:rPr>
              <a:t>セット</a:t>
            </a:r>
            <a:r>
              <a:rPr lang="en-US" altLang="ja-JP" sz="1800" dirty="0">
                <a:solidFill>
                  <a:srgbClr val="000000"/>
                </a:solidFill>
              </a:rPr>
              <a:t>5</a:t>
            </a:r>
            <a:r>
              <a:rPr lang="ja-JP" altLang="en-US" sz="1800" dirty="0">
                <a:solidFill>
                  <a:srgbClr val="000000"/>
                </a:solidFill>
              </a:rPr>
              <a:t>分（ロールプレイング</a:t>
            </a:r>
            <a:r>
              <a:rPr lang="en-US" altLang="ja-JP" sz="1800" dirty="0">
                <a:solidFill>
                  <a:srgbClr val="000000"/>
                </a:solidFill>
              </a:rPr>
              <a:t>3</a:t>
            </a:r>
            <a:r>
              <a:rPr lang="ja-JP" altLang="en-US" sz="1800" dirty="0">
                <a:solidFill>
                  <a:srgbClr val="000000"/>
                </a:solidFill>
              </a:rPr>
              <a:t>分、フィードバック</a:t>
            </a:r>
            <a:r>
              <a:rPr lang="en-US" altLang="ja-JP" sz="1800" dirty="0">
                <a:solidFill>
                  <a:srgbClr val="000000"/>
                </a:solidFill>
              </a:rPr>
              <a:t>2</a:t>
            </a:r>
            <a:r>
              <a:rPr lang="ja-JP" altLang="en-US" sz="1800" dirty="0">
                <a:solidFill>
                  <a:srgbClr val="000000"/>
                </a:solidFill>
              </a:rPr>
              <a:t>分）</a:t>
            </a:r>
            <a:endParaRPr lang="en-US" altLang="ja-JP" sz="1800" dirty="0">
              <a:solidFill>
                <a:srgbClr val="000000"/>
              </a:solidFill>
            </a:endParaRPr>
          </a:p>
          <a:p>
            <a:pPr marL="712788" lvl="2" indent="-298450">
              <a:lnSpc>
                <a:spcPts val="1800"/>
              </a:lnSpc>
              <a:spcBef>
                <a:spcPts val="300"/>
              </a:spcBef>
              <a:defRPr/>
            </a:pPr>
            <a:r>
              <a:rPr lang="en-US" altLang="ja-JP" sz="1800" dirty="0">
                <a:solidFill>
                  <a:srgbClr val="000000"/>
                </a:solidFill>
              </a:rPr>
              <a:t>2020</a:t>
            </a:r>
            <a:r>
              <a:rPr lang="ja-JP" altLang="en-US" sz="1800" dirty="0">
                <a:solidFill>
                  <a:srgbClr val="000000"/>
                </a:solidFill>
              </a:rPr>
              <a:t>年の目標と取り組みを話す友人役の人は、ご自身のプランを詳しく話す。不安な部分は遠慮なく相談する。やり取りを通じて、元の案を修正する</a:t>
            </a:r>
            <a:endParaRPr lang="en-US" altLang="ja-JP" sz="1800" dirty="0">
              <a:solidFill>
                <a:srgbClr val="000000"/>
              </a:solidFill>
            </a:endParaRPr>
          </a:p>
          <a:p>
            <a:pPr marL="712788" lvl="2" indent="-298450">
              <a:lnSpc>
                <a:spcPts val="1800"/>
              </a:lnSpc>
              <a:spcBef>
                <a:spcPts val="300"/>
              </a:spcBef>
              <a:defRPr/>
            </a:pPr>
            <a:r>
              <a:rPr lang="ja-JP" altLang="en-US" sz="1800" dirty="0">
                <a:solidFill>
                  <a:srgbClr val="000000"/>
                </a:solidFill>
              </a:rPr>
              <a:t>オブザーバー役は気づいた点を</a:t>
            </a:r>
            <a:r>
              <a:rPr lang="en-US" altLang="ja-JP" sz="1800" dirty="0">
                <a:solidFill>
                  <a:srgbClr val="000000"/>
                </a:solidFill>
              </a:rPr>
              <a:t>3</a:t>
            </a:r>
            <a:r>
              <a:rPr lang="ja-JP" altLang="en-US" sz="1800" dirty="0">
                <a:solidFill>
                  <a:srgbClr val="000000"/>
                </a:solidFill>
              </a:rPr>
              <a:t>～</a:t>
            </a:r>
            <a:r>
              <a:rPr lang="en-US" altLang="ja-JP" sz="1800" dirty="0">
                <a:solidFill>
                  <a:srgbClr val="000000"/>
                </a:solidFill>
              </a:rPr>
              <a:t>4</a:t>
            </a:r>
            <a:r>
              <a:rPr lang="ja-JP" altLang="en-US" sz="1800" dirty="0">
                <a:solidFill>
                  <a:srgbClr val="000000"/>
                </a:solidFill>
              </a:rPr>
              <a:t>点、必ずメモをしておき、フィードバック時に端的に伝える。次に、プランを話した友人役の人が感想を伝える。最後に自分から感想を言う</a:t>
            </a:r>
            <a:endParaRPr lang="en-US" altLang="ja-JP" sz="1800" dirty="0">
              <a:solidFill>
                <a:srgbClr val="000000"/>
              </a:solidFill>
            </a:endParaRPr>
          </a:p>
          <a:p>
            <a:pPr marL="712788" lvl="2" indent="-298450">
              <a:lnSpc>
                <a:spcPts val="1800"/>
              </a:lnSpc>
              <a:spcBef>
                <a:spcPts val="300"/>
              </a:spcBef>
              <a:defRPr/>
            </a:pPr>
            <a:r>
              <a:rPr lang="en-US" altLang="ja-JP" sz="1800" dirty="0">
                <a:solidFill>
                  <a:srgbClr val="000000"/>
                </a:solidFill>
              </a:rPr>
              <a:t>3</a:t>
            </a:r>
            <a:r>
              <a:rPr lang="ja-JP" altLang="en-US" sz="1800" dirty="0">
                <a:solidFill>
                  <a:srgbClr val="000000"/>
                </a:solidFill>
              </a:rPr>
              <a:t>人が時計回りで順番に</a:t>
            </a:r>
            <a:r>
              <a:rPr lang="en-US" altLang="ja-JP" sz="1800" dirty="0">
                <a:solidFill>
                  <a:srgbClr val="000000"/>
                </a:solidFill>
              </a:rPr>
              <a:t>3</a:t>
            </a:r>
            <a:r>
              <a:rPr lang="ja-JP" altLang="en-US" sz="1800" dirty="0">
                <a:solidFill>
                  <a:srgbClr val="000000"/>
                </a:solidFill>
              </a:rPr>
              <a:t>役を演じる（</a:t>
            </a:r>
            <a:r>
              <a:rPr lang="en-US" altLang="ja-JP" sz="1800" dirty="0">
                <a:solidFill>
                  <a:srgbClr val="000000"/>
                </a:solidFill>
              </a:rPr>
              <a:t>5</a:t>
            </a:r>
            <a:r>
              <a:rPr lang="ja-JP" altLang="en-US" sz="1800" dirty="0">
                <a:solidFill>
                  <a:srgbClr val="000000"/>
                </a:solidFill>
              </a:rPr>
              <a:t>分ｘ</a:t>
            </a:r>
            <a:r>
              <a:rPr lang="en-US" altLang="ja-JP" sz="1800" dirty="0">
                <a:solidFill>
                  <a:srgbClr val="000000"/>
                </a:solidFill>
              </a:rPr>
              <a:t>3</a:t>
            </a:r>
            <a:r>
              <a:rPr lang="ja-JP" altLang="en-US" sz="1800" dirty="0">
                <a:solidFill>
                  <a:srgbClr val="000000"/>
                </a:solidFill>
              </a:rPr>
              <a:t>＝</a:t>
            </a:r>
            <a:r>
              <a:rPr lang="en-US" altLang="ja-JP" sz="1800" dirty="0">
                <a:solidFill>
                  <a:srgbClr val="000000"/>
                </a:solidFill>
              </a:rPr>
              <a:t>15</a:t>
            </a:r>
            <a:r>
              <a:rPr lang="ja-JP" altLang="en-US" sz="1800" dirty="0">
                <a:solidFill>
                  <a:srgbClr val="000000"/>
                </a:solidFill>
              </a:rPr>
              <a:t>分）</a:t>
            </a:r>
            <a:endParaRPr lang="en-US" altLang="ja-JP" sz="1800" dirty="0">
              <a:solidFill>
                <a:srgbClr val="000000"/>
              </a:solidFill>
            </a:endParaRPr>
          </a:p>
        </p:txBody>
      </p:sp>
      <p:sp>
        <p:nvSpPr>
          <p:cNvPr id="327684" name="スライド番号プレースホルダ 110">
            <a:extLst>
              <a:ext uri="{FF2B5EF4-FFF2-40B4-BE49-F238E27FC236}">
                <a16:creationId xmlns:a16="http://schemas.microsoft.com/office/drawing/2014/main" id="{A07532C5-832C-4AB0-9CF0-77C1B256B415}"/>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3AB84B-3BC5-4EB8-B3AC-84D5C3593E88}" type="slidenum">
              <a:rPr kumimoji="0" lang="en-US" altLang="ja-JP" sz="11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5"/>
          <p:cNvSpPr>
            <a:spLocks noGrp="1"/>
          </p:cNvSpPr>
          <p:nvPr>
            <p:ph type="title"/>
          </p:nvPr>
        </p:nvSpPr>
        <p:spPr>
          <a:xfrm>
            <a:off x="34925" y="368300"/>
            <a:ext cx="9072563" cy="409343"/>
          </a:xfrm>
          <a:ln/>
        </p:spPr>
        <p:txBody>
          <a:bodyPr/>
          <a:lstStyle/>
          <a:p>
            <a:r>
              <a:rPr lang="ja-JP" altLang="en-US" sz="2800" dirty="0"/>
              <a:t>ロールプレイング（商品提案で上司の合意を得る）</a:t>
            </a:r>
            <a:endParaRPr lang="ja-JP" altLang="ja-JP" sz="2800" dirty="0">
              <a:solidFill>
                <a:srgbClr val="FF0000"/>
              </a:solidFill>
            </a:endParaRPr>
          </a:p>
        </p:txBody>
      </p:sp>
      <p:sp>
        <p:nvSpPr>
          <p:cNvPr id="18435" name="テキスト プレースホルダ 6"/>
          <p:cNvSpPr>
            <a:spLocks noGrp="1"/>
          </p:cNvSpPr>
          <p:nvPr>
            <p:ph type="body" sz="quarter" idx="15"/>
          </p:nvPr>
        </p:nvSpPr>
        <p:spPr>
          <a:xfrm>
            <a:off x="90488" y="1200423"/>
            <a:ext cx="9009062" cy="5168081"/>
          </a:xfrm>
        </p:spPr>
        <p:txBody>
          <a:bodyPr/>
          <a:lstStyle/>
          <a:p>
            <a:pPr marL="355600" indent="-355600" eaLnBrk="1" hangingPunct="1">
              <a:lnSpc>
                <a:spcPts val="2000"/>
              </a:lnSpc>
              <a:spcBef>
                <a:spcPts val="300"/>
              </a:spcBef>
              <a:buClr>
                <a:srgbClr val="382971"/>
              </a:buClr>
              <a:buFont typeface="Wingdings" pitchFamily="2" charset="2"/>
              <a:buChar char=""/>
            </a:pPr>
            <a:r>
              <a:rPr lang="en-US" altLang="ja-JP" sz="2000" dirty="0"/>
              <a:t>3</a:t>
            </a:r>
            <a:r>
              <a:rPr lang="ja-JP" altLang="en-US" sz="2000" dirty="0"/>
              <a:t>人</a:t>
            </a:r>
            <a:r>
              <a:rPr lang="en-US" altLang="ja-JP" sz="2000" dirty="0"/>
              <a:t>1</a:t>
            </a:r>
            <a:r>
              <a:rPr lang="ja-JP" altLang="en-US" sz="2000" dirty="0"/>
              <a:t>グループで、本人、上司、オブザーバー（フィードバック担当）の役割をする</a:t>
            </a:r>
            <a:endParaRPr lang="en-US" altLang="ja-JP" sz="2000" dirty="0"/>
          </a:p>
          <a:p>
            <a:pPr marL="355600" indent="-355600" eaLnBrk="1" hangingPunct="1">
              <a:lnSpc>
                <a:spcPts val="2000"/>
              </a:lnSpc>
              <a:spcBef>
                <a:spcPts val="300"/>
              </a:spcBef>
              <a:buClr>
                <a:srgbClr val="382971"/>
              </a:buClr>
              <a:buFont typeface="Wingdings" pitchFamily="2" charset="2"/>
              <a:buChar char=""/>
            </a:pPr>
            <a:endParaRPr lang="en-US" altLang="ja-JP" sz="2000" dirty="0"/>
          </a:p>
          <a:p>
            <a:pPr marL="355600" indent="-355600" eaLnBrk="1" hangingPunct="1">
              <a:lnSpc>
                <a:spcPts val="2000"/>
              </a:lnSpc>
              <a:spcBef>
                <a:spcPts val="300"/>
              </a:spcBef>
              <a:buClr>
                <a:srgbClr val="382971"/>
              </a:buClr>
              <a:buFont typeface="Wingdings" pitchFamily="2" charset="2"/>
              <a:buChar char=""/>
            </a:pPr>
            <a:r>
              <a:rPr lang="ja-JP" altLang="en-US" sz="2000" dirty="0"/>
              <a:t>ミーティングの目的は、上司に対してある新商品の提案をし、合意を得ること</a:t>
            </a:r>
            <a:endParaRPr lang="en-US" altLang="ja-JP" sz="2000" dirty="0"/>
          </a:p>
          <a:p>
            <a:pPr marL="355600" indent="-355600" eaLnBrk="1" hangingPunct="1">
              <a:lnSpc>
                <a:spcPts val="2000"/>
              </a:lnSpc>
              <a:spcBef>
                <a:spcPts val="300"/>
              </a:spcBef>
              <a:buClr>
                <a:srgbClr val="382971"/>
              </a:buClr>
              <a:buFont typeface="Wingdings" pitchFamily="2" charset="2"/>
              <a:buChar char=""/>
            </a:pPr>
            <a:endParaRPr lang="en-US" altLang="ja-JP" sz="2000" dirty="0"/>
          </a:p>
          <a:p>
            <a:pPr marL="355600" lvl="0" indent="-355600" eaLnBrk="1" hangingPunct="1">
              <a:lnSpc>
                <a:spcPts val="2000"/>
              </a:lnSpc>
              <a:spcBef>
                <a:spcPts val="300"/>
              </a:spcBef>
              <a:buClr>
                <a:srgbClr val="382971"/>
              </a:buClr>
              <a:buFont typeface="Wingdings" pitchFamily="2" charset="2"/>
              <a:buChar char=""/>
            </a:pPr>
            <a:r>
              <a:rPr lang="ja-JP" altLang="en-US" sz="2000" dirty="0">
                <a:solidFill>
                  <a:srgbClr val="000000"/>
                </a:solidFill>
              </a:rPr>
              <a:t>上司は以下か、自由に設定</a:t>
            </a:r>
            <a:endParaRPr lang="en-US" altLang="ja-JP" sz="2000" dirty="0">
              <a:solidFill>
                <a:srgbClr val="000000"/>
              </a:solidFill>
            </a:endParaRPr>
          </a:p>
          <a:p>
            <a:pPr marL="719138" lvl="2" indent="-339725" eaLnBrk="1">
              <a:lnSpc>
                <a:spcPts val="2000"/>
              </a:lnSpc>
              <a:spcBef>
                <a:spcPts val="300"/>
              </a:spcBef>
            </a:pPr>
            <a:r>
              <a:rPr lang="ja-JP" altLang="en-US" sz="2000" dirty="0">
                <a:solidFill>
                  <a:srgbClr val="000000"/>
                </a:solidFill>
              </a:rPr>
              <a:t>ケース１：できる上司だが口が悪く、口説き落とすのは難関</a:t>
            </a:r>
            <a:endParaRPr lang="en-US" altLang="ja-JP" sz="2000" dirty="0">
              <a:solidFill>
                <a:srgbClr val="000000"/>
              </a:solidFill>
            </a:endParaRPr>
          </a:p>
          <a:p>
            <a:pPr marL="719138" lvl="2" indent="-339725" eaLnBrk="1">
              <a:lnSpc>
                <a:spcPts val="2000"/>
              </a:lnSpc>
              <a:spcBef>
                <a:spcPts val="300"/>
              </a:spcBef>
            </a:pPr>
            <a:r>
              <a:rPr lang="ja-JP" altLang="en-US" sz="2000" dirty="0">
                <a:solidFill>
                  <a:srgbClr val="000000"/>
                </a:solidFill>
              </a:rPr>
              <a:t>ケース２：できる上司で話もよく聞いてくれる</a:t>
            </a:r>
            <a:endParaRPr lang="en-US" altLang="ja-JP" sz="2000" dirty="0">
              <a:solidFill>
                <a:srgbClr val="000000"/>
              </a:solidFill>
            </a:endParaRPr>
          </a:p>
          <a:p>
            <a:pPr marL="719138" lvl="2" indent="-339725" eaLnBrk="1">
              <a:lnSpc>
                <a:spcPts val="2000"/>
              </a:lnSpc>
              <a:spcBef>
                <a:spcPts val="300"/>
              </a:spcBef>
            </a:pPr>
            <a:r>
              <a:rPr lang="ja-JP" altLang="en-US" sz="2000" dirty="0">
                <a:solidFill>
                  <a:srgbClr val="000000"/>
                </a:solidFill>
              </a:rPr>
              <a:t>ケース３：早わかりしがちで深く理解してくれない上司</a:t>
            </a:r>
            <a:endParaRPr lang="en-US" altLang="ja-JP" sz="2000" dirty="0">
              <a:solidFill>
                <a:srgbClr val="000000"/>
              </a:solidFill>
            </a:endParaRPr>
          </a:p>
          <a:p>
            <a:pPr marL="719138" lvl="2" indent="-339725" eaLnBrk="1">
              <a:lnSpc>
                <a:spcPts val="2000"/>
              </a:lnSpc>
              <a:spcBef>
                <a:spcPts val="300"/>
              </a:spcBef>
            </a:pPr>
            <a:r>
              <a:rPr lang="ja-JP" altLang="en-US" sz="2000" dirty="0">
                <a:solidFill>
                  <a:srgbClr val="000000"/>
                </a:solidFill>
              </a:rPr>
              <a:t>ケース４：感覚が古く、頑固でなかなか理解してもらえない上司</a:t>
            </a:r>
            <a:endParaRPr lang="en-US" altLang="ja-JP" sz="2000" dirty="0">
              <a:solidFill>
                <a:srgbClr val="000000"/>
              </a:solidFill>
            </a:endParaRPr>
          </a:p>
          <a:p>
            <a:pPr marL="719138" lvl="2" indent="-339725" eaLnBrk="1">
              <a:lnSpc>
                <a:spcPts val="2000"/>
              </a:lnSpc>
              <a:spcBef>
                <a:spcPts val="300"/>
              </a:spcBef>
            </a:pPr>
            <a:endParaRPr lang="en-US" altLang="ja-JP" sz="2000" dirty="0">
              <a:solidFill>
                <a:srgbClr val="000000"/>
              </a:solidFill>
            </a:endParaRPr>
          </a:p>
          <a:p>
            <a:pPr marL="355600" lvl="0" indent="-355600" eaLnBrk="1" hangingPunct="1">
              <a:lnSpc>
                <a:spcPts val="2000"/>
              </a:lnSpc>
              <a:spcBef>
                <a:spcPts val="300"/>
              </a:spcBef>
              <a:buClr>
                <a:srgbClr val="382971"/>
              </a:buClr>
              <a:buFont typeface="Wingdings" pitchFamily="2" charset="2"/>
              <a:buChar char=""/>
            </a:pPr>
            <a:r>
              <a:rPr lang="ja-JP" altLang="en-US" sz="2000" dirty="0">
                <a:solidFill>
                  <a:srgbClr val="000000"/>
                </a:solidFill>
              </a:rPr>
              <a:t>実施方法</a:t>
            </a:r>
          </a:p>
          <a:p>
            <a:pPr marL="712788" lvl="2" indent="-298450">
              <a:lnSpc>
                <a:spcPts val="2000"/>
              </a:lnSpc>
              <a:spcBef>
                <a:spcPts val="300"/>
              </a:spcBef>
            </a:pPr>
            <a:r>
              <a:rPr lang="ja-JP" altLang="en-US" sz="2000" dirty="0">
                <a:solidFill>
                  <a:srgbClr val="000000"/>
                </a:solidFill>
              </a:rPr>
              <a:t>近くの人と</a:t>
            </a:r>
            <a:r>
              <a:rPr lang="en-US" altLang="ja-JP" sz="2000" dirty="0">
                <a:solidFill>
                  <a:srgbClr val="000000"/>
                </a:solidFill>
              </a:rPr>
              <a:t>3</a:t>
            </a:r>
            <a:r>
              <a:rPr lang="ja-JP" altLang="en-US" sz="2000" dirty="0">
                <a:solidFill>
                  <a:srgbClr val="000000"/>
                </a:solidFill>
              </a:rPr>
              <a:t>人でグループを作る</a:t>
            </a:r>
            <a:endParaRPr lang="en-US" altLang="ja-JP" sz="2000" dirty="0">
              <a:solidFill>
                <a:srgbClr val="000000"/>
              </a:solidFill>
            </a:endParaRPr>
          </a:p>
          <a:p>
            <a:pPr marL="712788" lvl="2" indent="-298450">
              <a:lnSpc>
                <a:spcPts val="2000"/>
              </a:lnSpc>
              <a:spcBef>
                <a:spcPts val="300"/>
              </a:spcBef>
            </a:pPr>
            <a:r>
              <a:rPr lang="en-US" altLang="ja-JP" sz="2000" dirty="0">
                <a:solidFill>
                  <a:srgbClr val="000000"/>
                </a:solidFill>
              </a:rPr>
              <a:t>1</a:t>
            </a:r>
            <a:r>
              <a:rPr lang="ja-JP" altLang="en-US" sz="2000" dirty="0">
                <a:solidFill>
                  <a:srgbClr val="000000"/>
                </a:solidFill>
              </a:rPr>
              <a:t>セット</a:t>
            </a:r>
            <a:r>
              <a:rPr lang="en-US" altLang="ja-JP" sz="2000" dirty="0">
                <a:solidFill>
                  <a:srgbClr val="000000"/>
                </a:solidFill>
              </a:rPr>
              <a:t>5</a:t>
            </a:r>
            <a:r>
              <a:rPr lang="ja-JP" altLang="en-US" sz="2000" dirty="0">
                <a:solidFill>
                  <a:srgbClr val="000000"/>
                </a:solidFill>
              </a:rPr>
              <a:t>分（ロールプレイング</a:t>
            </a:r>
            <a:r>
              <a:rPr lang="en-US" altLang="ja-JP" sz="2000" dirty="0">
                <a:solidFill>
                  <a:srgbClr val="000000"/>
                </a:solidFill>
              </a:rPr>
              <a:t>3</a:t>
            </a:r>
            <a:r>
              <a:rPr lang="ja-JP" altLang="en-US" sz="2000" dirty="0">
                <a:solidFill>
                  <a:srgbClr val="000000"/>
                </a:solidFill>
              </a:rPr>
              <a:t>分、フィードバック</a:t>
            </a:r>
            <a:r>
              <a:rPr lang="en-US" altLang="ja-JP" sz="2000" dirty="0">
                <a:solidFill>
                  <a:srgbClr val="000000"/>
                </a:solidFill>
              </a:rPr>
              <a:t>2</a:t>
            </a:r>
            <a:r>
              <a:rPr lang="ja-JP" altLang="en-US" sz="2000" dirty="0">
                <a:solidFill>
                  <a:srgbClr val="000000"/>
                </a:solidFill>
              </a:rPr>
              <a:t>分）</a:t>
            </a:r>
            <a:endParaRPr lang="en-US" altLang="ja-JP" sz="2000" dirty="0">
              <a:solidFill>
                <a:srgbClr val="000000"/>
              </a:solidFill>
            </a:endParaRPr>
          </a:p>
          <a:p>
            <a:pPr marL="712788" lvl="2" indent="-298450">
              <a:lnSpc>
                <a:spcPts val="2000"/>
              </a:lnSpc>
              <a:spcBef>
                <a:spcPts val="300"/>
              </a:spcBef>
            </a:pPr>
            <a:r>
              <a:rPr lang="ja-JP" altLang="en-US" sz="2000" dirty="0">
                <a:solidFill>
                  <a:srgbClr val="000000"/>
                </a:solidFill>
              </a:rPr>
              <a:t>ロールプレイングの主役である本人がケースを指定し、始める</a:t>
            </a:r>
            <a:endParaRPr lang="en-US" altLang="ja-JP" sz="2000" dirty="0">
              <a:solidFill>
                <a:srgbClr val="000000"/>
              </a:solidFill>
            </a:endParaRPr>
          </a:p>
          <a:p>
            <a:pPr marL="712788" lvl="2" indent="-298450">
              <a:lnSpc>
                <a:spcPts val="2000"/>
              </a:lnSpc>
              <a:spcBef>
                <a:spcPts val="300"/>
              </a:spcBef>
            </a:pPr>
            <a:r>
              <a:rPr lang="ja-JP" altLang="en-US" sz="2000" dirty="0">
                <a:solidFill>
                  <a:srgbClr val="000000"/>
                </a:solidFill>
              </a:rPr>
              <a:t>オブザーバー役は気づいた点を</a:t>
            </a:r>
            <a:r>
              <a:rPr lang="en-US" altLang="ja-JP" sz="2000" dirty="0">
                <a:solidFill>
                  <a:srgbClr val="000000"/>
                </a:solidFill>
              </a:rPr>
              <a:t>4</a:t>
            </a:r>
            <a:r>
              <a:rPr lang="ja-JP" altLang="en-US" sz="2000" dirty="0">
                <a:solidFill>
                  <a:srgbClr val="000000"/>
                </a:solidFill>
              </a:rPr>
              <a:t>～</a:t>
            </a:r>
            <a:r>
              <a:rPr lang="en-US" altLang="ja-JP" sz="2000" dirty="0">
                <a:solidFill>
                  <a:srgbClr val="000000"/>
                </a:solidFill>
              </a:rPr>
              <a:t>5</a:t>
            </a:r>
            <a:r>
              <a:rPr lang="ja-JP" altLang="en-US" sz="2000" dirty="0">
                <a:solidFill>
                  <a:srgbClr val="000000"/>
                </a:solidFill>
              </a:rPr>
              <a:t>点必ずメモをしておき、フィードバック時に端的に伝える。次に、上司役の人が感想を伝える。最後に部下役の本人から感想を言う</a:t>
            </a:r>
            <a:endParaRPr lang="en-US" altLang="ja-JP" sz="2000" dirty="0">
              <a:solidFill>
                <a:srgbClr val="000000"/>
              </a:solidFill>
            </a:endParaRPr>
          </a:p>
          <a:p>
            <a:pPr marL="712788" lvl="2" indent="-298450">
              <a:lnSpc>
                <a:spcPts val="2000"/>
              </a:lnSpc>
              <a:spcBef>
                <a:spcPts val="300"/>
              </a:spcBef>
            </a:pPr>
            <a:r>
              <a:rPr lang="en-US" altLang="ja-JP" sz="2000" dirty="0">
                <a:solidFill>
                  <a:srgbClr val="000000"/>
                </a:solidFill>
              </a:rPr>
              <a:t>3</a:t>
            </a:r>
            <a:r>
              <a:rPr lang="ja-JP" altLang="en-US" sz="2000" dirty="0">
                <a:solidFill>
                  <a:srgbClr val="000000"/>
                </a:solidFill>
              </a:rPr>
              <a:t>人が時計回りで順番に</a:t>
            </a:r>
            <a:r>
              <a:rPr lang="en-US" altLang="ja-JP" sz="2000" dirty="0">
                <a:solidFill>
                  <a:srgbClr val="000000"/>
                </a:solidFill>
              </a:rPr>
              <a:t>3</a:t>
            </a:r>
            <a:r>
              <a:rPr lang="ja-JP" altLang="en-US" sz="2000" dirty="0">
                <a:solidFill>
                  <a:srgbClr val="000000"/>
                </a:solidFill>
              </a:rPr>
              <a:t>役を演じる</a:t>
            </a:r>
            <a:endParaRPr lang="en-US" altLang="ja-JP" sz="2000" dirty="0">
              <a:solidFill>
                <a:srgbClr val="000000"/>
              </a:solidFill>
            </a:endParaRPr>
          </a:p>
        </p:txBody>
      </p:sp>
      <p:sp>
        <p:nvSpPr>
          <p:cNvPr id="18436" name="スライド番号プレースホルダ 110"/>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85000"/>
              </a:lnSpc>
              <a:spcBef>
                <a:spcPct val="15000"/>
              </a:spcBef>
              <a:buSzPct val="120000"/>
              <a:defRPr sz="1600">
                <a:solidFill>
                  <a:schemeClr val="tx1"/>
                </a:solidFill>
                <a:latin typeface="Arial" pitchFamily="34" charset="0"/>
                <a:ea typeface="ＭＳ Ｐゴシック" pitchFamily="50" charset="-128"/>
              </a:defRPr>
            </a:lvl1pPr>
            <a:lvl2pPr marL="742950" indent="-285750" eaLnBrk="0" hangingPunct="0">
              <a:lnSpc>
                <a:spcPct val="85000"/>
              </a:lnSpc>
              <a:spcBef>
                <a:spcPct val="15000"/>
              </a:spcBef>
              <a:buClr>
                <a:srgbClr val="46008C"/>
              </a:buClr>
              <a:buSzPct val="95000"/>
              <a:buFont typeface="Wingdings" pitchFamily="2" charset="2"/>
              <a:buChar char="l"/>
              <a:defRPr sz="1600">
                <a:solidFill>
                  <a:schemeClr val="tx1"/>
                </a:solidFill>
                <a:latin typeface="Arial" pitchFamily="34" charset="0"/>
                <a:ea typeface="ＭＳ Ｐゴシック" pitchFamily="50" charset="-128"/>
              </a:defRPr>
            </a:lvl2pPr>
            <a:lvl3pPr marL="1143000" indent="-228600" eaLnBrk="0" hangingPunct="0">
              <a:lnSpc>
                <a:spcPct val="85000"/>
              </a:lnSpc>
              <a:spcBef>
                <a:spcPct val="15000"/>
              </a:spcBef>
              <a:buClr>
                <a:srgbClr val="46008C"/>
              </a:buClr>
              <a:buChar char="–"/>
              <a:defRPr sz="1600">
                <a:solidFill>
                  <a:schemeClr val="tx1"/>
                </a:solidFill>
                <a:latin typeface="Arial" pitchFamily="34" charset="0"/>
                <a:ea typeface="ＭＳ Ｐゴシック" pitchFamily="50" charset="-128"/>
              </a:defRPr>
            </a:lvl3pPr>
            <a:lvl4pPr marL="1600200" indent="-228600" eaLnBrk="0" hangingPunct="0">
              <a:lnSpc>
                <a:spcPct val="85000"/>
              </a:lnSpc>
              <a:spcBef>
                <a:spcPct val="15000"/>
              </a:spcBef>
              <a:buClr>
                <a:srgbClr val="46008C"/>
              </a:buClr>
              <a:buSzPct val="115000"/>
              <a:buChar char="•"/>
              <a:defRPr sz="1600">
                <a:solidFill>
                  <a:schemeClr val="tx1"/>
                </a:solidFill>
                <a:latin typeface="Arial" pitchFamily="34" charset="0"/>
                <a:ea typeface="ＭＳ Ｐゴシック" pitchFamily="50" charset="-128"/>
              </a:defRPr>
            </a:lvl4pPr>
            <a:lvl5pPr marL="2057400" indent="-228600" eaLnBrk="0" hangingPunct="0">
              <a:lnSpc>
                <a:spcPct val="85000"/>
              </a:lnSpc>
              <a:spcBef>
                <a:spcPct val="15000"/>
              </a:spcBef>
              <a:buClr>
                <a:srgbClr val="46008C"/>
              </a:buClr>
              <a:buSzPct val="75000"/>
              <a:buChar char="–"/>
              <a:defRPr sz="1600">
                <a:solidFill>
                  <a:schemeClr val="tx1"/>
                </a:solidFill>
                <a:latin typeface="Arial" pitchFamily="34" charset="0"/>
                <a:ea typeface="ＭＳ Ｐゴシック"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9pPr>
          </a:lstStyle>
          <a:p>
            <a:pPr algn="r" eaLnBrk="1" fontAlgn="base" hangingPunct="1">
              <a:lnSpc>
                <a:spcPct val="100000"/>
              </a:lnSpc>
              <a:spcBef>
                <a:spcPct val="0"/>
              </a:spcBef>
              <a:spcAft>
                <a:spcPct val="0"/>
              </a:spcAft>
              <a:buSzTx/>
            </a:pPr>
            <a:fld id="{A970DD37-E449-400C-A13D-8C9309F6F98B}" type="slidenum">
              <a:rPr kumimoji="0" lang="en-US" altLang="ja-JP" sz="1100" smtClean="0">
                <a:solidFill>
                  <a:srgbClr val="000000"/>
                </a:solidFill>
              </a:rPr>
              <a:pPr algn="r" eaLnBrk="1" fontAlgn="base" hangingPunct="1">
                <a:lnSpc>
                  <a:spcPct val="100000"/>
                </a:lnSpc>
                <a:spcBef>
                  <a:spcPct val="0"/>
                </a:spcBef>
                <a:spcAft>
                  <a:spcPct val="0"/>
                </a:spcAft>
                <a:buSzTx/>
              </a:pPr>
              <a:t>14</a:t>
            </a:fld>
            <a:endParaRPr kumimoji="0" lang="en-US" altLang="ja-JP" sz="1100">
              <a:solidFill>
                <a:srgbClr val="000000"/>
              </a:solidFill>
            </a:endParaRPr>
          </a:p>
        </p:txBody>
      </p:sp>
    </p:spTree>
    <p:extLst>
      <p:ext uri="{BB962C8B-B14F-4D97-AF65-F5344CB8AC3E}">
        <p14:creationId xmlns:p14="http://schemas.microsoft.com/office/powerpoint/2010/main" val="995727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タイトル 5">
            <a:extLst>
              <a:ext uri="{FF2B5EF4-FFF2-40B4-BE49-F238E27FC236}">
                <a16:creationId xmlns:a16="http://schemas.microsoft.com/office/drawing/2014/main" id="{C2436BCD-2A67-4F47-A1BB-670D27C40EF4}"/>
              </a:ext>
            </a:extLst>
          </p:cNvPr>
          <p:cNvSpPr>
            <a:spLocks noGrp="1" noChangeArrowheads="1"/>
          </p:cNvSpPr>
          <p:nvPr>
            <p:ph type="title"/>
          </p:nvPr>
        </p:nvSpPr>
        <p:spPr>
          <a:xfrm>
            <a:off x="179388" y="404813"/>
            <a:ext cx="8712200" cy="819150"/>
          </a:xfrm>
          <a:ln/>
        </p:spPr>
        <p:txBody>
          <a:bodyPr/>
          <a:lstStyle/>
          <a:p>
            <a:r>
              <a:rPr lang="ja-JP" altLang="en-US" sz="2800" dirty="0"/>
              <a:t>ロールプレイング（相手の仕事のスピードアップ上の悩み・課題を聞き、加速できるよう背中を押してあげる）</a:t>
            </a:r>
            <a:endParaRPr lang="ja-JP" altLang="ja-JP" sz="2800" dirty="0">
              <a:solidFill>
                <a:srgbClr val="FF0000"/>
              </a:solidFill>
            </a:endParaRPr>
          </a:p>
        </p:txBody>
      </p:sp>
      <p:sp>
        <p:nvSpPr>
          <p:cNvPr id="184323" name="テキスト プレースホルダ 6">
            <a:extLst>
              <a:ext uri="{FF2B5EF4-FFF2-40B4-BE49-F238E27FC236}">
                <a16:creationId xmlns:a16="http://schemas.microsoft.com/office/drawing/2014/main" id="{3AB54B25-BBF3-49CB-91A2-8565F7D93A41}"/>
              </a:ext>
            </a:extLst>
          </p:cNvPr>
          <p:cNvSpPr>
            <a:spLocks noGrp="1" noChangeArrowheads="1"/>
          </p:cNvSpPr>
          <p:nvPr>
            <p:ph type="body" sz="quarter" idx="15"/>
          </p:nvPr>
        </p:nvSpPr>
        <p:spPr>
          <a:xfrm>
            <a:off x="106363" y="1844675"/>
            <a:ext cx="8966200" cy="4526880"/>
          </a:xfrm>
        </p:spPr>
        <p:txBody>
          <a:bodyPr/>
          <a:lstStyle/>
          <a:p>
            <a:pPr marL="355600" indent="-355600" eaLnBrk="1" hangingPunct="1">
              <a:lnSpc>
                <a:spcPts val="2000"/>
              </a:lnSpc>
              <a:spcBef>
                <a:spcPts val="300"/>
              </a:spcBef>
              <a:buClr>
                <a:srgbClr val="382971"/>
              </a:buClr>
              <a:buFont typeface="Wingdings" panose="05000000000000000000" pitchFamily="2" charset="2"/>
              <a:buChar char=""/>
            </a:pPr>
            <a:r>
              <a:rPr lang="en-US" altLang="ja-JP" sz="2000" dirty="0"/>
              <a:t>3</a:t>
            </a:r>
            <a:r>
              <a:rPr lang="ja-JP" altLang="en-US" sz="2000" dirty="0"/>
              <a:t>人</a:t>
            </a:r>
            <a:r>
              <a:rPr lang="en-US" altLang="ja-JP" sz="2000" dirty="0"/>
              <a:t>1</a:t>
            </a:r>
            <a:r>
              <a:rPr lang="ja-JP" altLang="en-US" sz="2000" dirty="0"/>
              <a:t>グループで、自分、相手、オブザーバー（フィードバック担当）の役割をする</a:t>
            </a:r>
            <a:endParaRPr lang="en-US" altLang="ja-JP" sz="2000" dirty="0"/>
          </a:p>
          <a:p>
            <a:pPr marL="355600" indent="-355600" eaLnBrk="1" hangingPunct="1">
              <a:lnSpc>
                <a:spcPts val="2000"/>
              </a:lnSpc>
              <a:spcBef>
                <a:spcPts val="300"/>
              </a:spcBef>
              <a:buClr>
                <a:srgbClr val="382971"/>
              </a:buClr>
              <a:buFont typeface="Wingdings" panose="05000000000000000000" pitchFamily="2" charset="2"/>
              <a:buChar char=""/>
            </a:pPr>
            <a:endParaRPr lang="en-US" altLang="ja-JP" sz="2000" dirty="0"/>
          </a:p>
          <a:p>
            <a:pPr marL="355600" indent="-355600" eaLnBrk="1" hangingPunct="1">
              <a:lnSpc>
                <a:spcPts val="2000"/>
              </a:lnSpc>
              <a:spcBef>
                <a:spcPts val="300"/>
              </a:spcBef>
              <a:buClr>
                <a:srgbClr val="382971"/>
              </a:buClr>
              <a:buFont typeface="Wingdings" panose="05000000000000000000" pitchFamily="2" charset="2"/>
              <a:buChar char=""/>
            </a:pPr>
            <a:r>
              <a:rPr lang="ja-JP" altLang="en-US" sz="2000" dirty="0"/>
              <a:t>ミーティングの目的は、相手の仕事のスピードアップ上の悩み・課題を親身になって聞き、さらに加速するよう背中を押してあげる。それぞれの人の心理的ブロックを見つけ、できるだけ克服できるようにしてあげる</a:t>
            </a:r>
            <a:endParaRPr lang="en-US" altLang="ja-JP" sz="2000" dirty="0"/>
          </a:p>
          <a:p>
            <a:pPr marL="355600" indent="-355600" eaLnBrk="1" hangingPunct="1">
              <a:lnSpc>
                <a:spcPts val="2000"/>
              </a:lnSpc>
              <a:spcBef>
                <a:spcPts val="300"/>
              </a:spcBef>
              <a:buClr>
                <a:srgbClr val="382971"/>
              </a:buClr>
              <a:buFont typeface="Wingdings" panose="05000000000000000000" pitchFamily="2" charset="2"/>
              <a:buChar char=""/>
            </a:pPr>
            <a:endParaRPr lang="en-US" altLang="ja-JP" sz="2000" dirty="0"/>
          </a:p>
          <a:p>
            <a:pPr marL="355600" indent="-355600" eaLnBrk="1" hangingPunct="1">
              <a:lnSpc>
                <a:spcPts val="2000"/>
              </a:lnSpc>
              <a:spcBef>
                <a:spcPts val="300"/>
              </a:spcBef>
              <a:buClr>
                <a:srgbClr val="382971"/>
              </a:buClr>
              <a:buFont typeface="Wingdings" panose="05000000000000000000" pitchFamily="2" charset="2"/>
              <a:buChar char=""/>
            </a:pPr>
            <a:r>
              <a:rPr lang="ja-JP" altLang="en-US" sz="2000" dirty="0"/>
              <a:t>話す側の人は、仕事をどうすればもっと速くできるようになるか、遠慮せず、悩みや課題を話し、改善のためのアクションを</a:t>
            </a:r>
            <a:r>
              <a:rPr lang="en-US" altLang="ja-JP" sz="2000" dirty="0"/>
              <a:t>3</a:t>
            </a:r>
            <a:r>
              <a:rPr lang="ja-JP" altLang="en-US" sz="2000" dirty="0"/>
              <a:t>つメモする</a:t>
            </a:r>
            <a:endParaRPr lang="en-US" altLang="ja-JP" sz="2000" dirty="0"/>
          </a:p>
          <a:p>
            <a:pPr marL="355600" indent="-355600" eaLnBrk="1" hangingPunct="1">
              <a:lnSpc>
                <a:spcPts val="2000"/>
              </a:lnSpc>
              <a:spcBef>
                <a:spcPts val="300"/>
              </a:spcBef>
              <a:buClr>
                <a:srgbClr val="382971"/>
              </a:buClr>
              <a:buFont typeface="Wingdings" panose="05000000000000000000" pitchFamily="2" charset="2"/>
              <a:buChar char=""/>
            </a:pPr>
            <a:endParaRPr lang="en-US" altLang="ja-JP" sz="2000" dirty="0"/>
          </a:p>
          <a:p>
            <a:pPr marL="355600" indent="-355600" eaLnBrk="1" hangingPunct="1">
              <a:lnSpc>
                <a:spcPts val="2000"/>
              </a:lnSpc>
              <a:spcBef>
                <a:spcPts val="300"/>
              </a:spcBef>
              <a:buClr>
                <a:srgbClr val="382971"/>
              </a:buClr>
              <a:buFont typeface="Wingdings" panose="05000000000000000000" pitchFamily="2" charset="2"/>
              <a:buChar char=""/>
            </a:pPr>
            <a:r>
              <a:rPr lang="ja-JP" altLang="en-US" sz="2000" dirty="0">
                <a:solidFill>
                  <a:srgbClr val="000000"/>
                </a:solidFill>
              </a:rPr>
              <a:t>実施方法</a:t>
            </a:r>
          </a:p>
          <a:p>
            <a:pPr marL="712788" lvl="2" indent="-298450">
              <a:lnSpc>
                <a:spcPts val="2000"/>
              </a:lnSpc>
              <a:spcBef>
                <a:spcPts val="300"/>
              </a:spcBef>
            </a:pPr>
            <a:r>
              <a:rPr lang="ja-JP" altLang="en-US" sz="2000" dirty="0">
                <a:solidFill>
                  <a:srgbClr val="000000"/>
                </a:solidFill>
              </a:rPr>
              <a:t>近くの人と</a:t>
            </a:r>
            <a:r>
              <a:rPr lang="en-US" altLang="ja-JP" sz="2000" dirty="0">
                <a:solidFill>
                  <a:srgbClr val="000000"/>
                </a:solidFill>
              </a:rPr>
              <a:t>3</a:t>
            </a:r>
            <a:r>
              <a:rPr lang="ja-JP" altLang="en-US" sz="2000" dirty="0">
                <a:solidFill>
                  <a:srgbClr val="000000"/>
                </a:solidFill>
              </a:rPr>
              <a:t>人でグループを作る</a:t>
            </a:r>
            <a:endParaRPr lang="en-US" altLang="ja-JP" sz="2000" dirty="0">
              <a:solidFill>
                <a:srgbClr val="000000"/>
              </a:solidFill>
            </a:endParaRPr>
          </a:p>
          <a:p>
            <a:pPr marL="712788" lvl="2" indent="-298450">
              <a:lnSpc>
                <a:spcPts val="2000"/>
              </a:lnSpc>
              <a:spcBef>
                <a:spcPts val="300"/>
              </a:spcBef>
            </a:pPr>
            <a:r>
              <a:rPr lang="en-US" altLang="ja-JP" sz="2000" dirty="0">
                <a:solidFill>
                  <a:srgbClr val="000000"/>
                </a:solidFill>
              </a:rPr>
              <a:t>1</a:t>
            </a:r>
            <a:r>
              <a:rPr lang="ja-JP" altLang="en-US" sz="2000" dirty="0">
                <a:solidFill>
                  <a:srgbClr val="000000"/>
                </a:solidFill>
              </a:rPr>
              <a:t>セット</a:t>
            </a:r>
            <a:r>
              <a:rPr lang="en-US" altLang="ja-JP" sz="2000" dirty="0">
                <a:solidFill>
                  <a:srgbClr val="000000"/>
                </a:solidFill>
              </a:rPr>
              <a:t>5</a:t>
            </a:r>
            <a:r>
              <a:rPr lang="ja-JP" altLang="en-US" sz="2000" dirty="0">
                <a:solidFill>
                  <a:srgbClr val="000000"/>
                </a:solidFill>
              </a:rPr>
              <a:t>分（ロールプレイング</a:t>
            </a:r>
            <a:r>
              <a:rPr lang="en-US" altLang="ja-JP" sz="2000" dirty="0">
                <a:solidFill>
                  <a:srgbClr val="000000"/>
                </a:solidFill>
              </a:rPr>
              <a:t>3</a:t>
            </a:r>
            <a:r>
              <a:rPr lang="ja-JP" altLang="en-US" sz="2000" dirty="0">
                <a:solidFill>
                  <a:srgbClr val="000000"/>
                </a:solidFill>
              </a:rPr>
              <a:t>分、フィードバック</a:t>
            </a:r>
            <a:r>
              <a:rPr lang="en-US" altLang="ja-JP" sz="2000" dirty="0">
                <a:solidFill>
                  <a:srgbClr val="000000"/>
                </a:solidFill>
              </a:rPr>
              <a:t>2</a:t>
            </a:r>
            <a:r>
              <a:rPr lang="ja-JP" altLang="en-US" sz="2000" dirty="0">
                <a:solidFill>
                  <a:srgbClr val="000000"/>
                </a:solidFill>
              </a:rPr>
              <a:t>分）</a:t>
            </a:r>
            <a:endParaRPr lang="en-US" altLang="ja-JP" sz="2000" dirty="0">
              <a:solidFill>
                <a:srgbClr val="000000"/>
              </a:solidFill>
            </a:endParaRPr>
          </a:p>
          <a:p>
            <a:pPr marL="712788" lvl="2" indent="-298450">
              <a:lnSpc>
                <a:spcPts val="2000"/>
              </a:lnSpc>
              <a:spcBef>
                <a:spcPts val="300"/>
              </a:spcBef>
            </a:pPr>
            <a:r>
              <a:rPr lang="ja-JP" altLang="en-US" sz="2000" dirty="0">
                <a:solidFill>
                  <a:srgbClr val="000000"/>
                </a:solidFill>
              </a:rPr>
              <a:t>改善のためのアクションが必ず</a:t>
            </a:r>
            <a:r>
              <a:rPr lang="en-US" altLang="ja-JP" sz="2000" dirty="0">
                <a:solidFill>
                  <a:srgbClr val="000000"/>
                </a:solidFill>
              </a:rPr>
              <a:t>3</a:t>
            </a:r>
            <a:r>
              <a:rPr lang="ja-JP" altLang="en-US" sz="2000" dirty="0">
                <a:solidFill>
                  <a:srgbClr val="000000"/>
                </a:solidFill>
              </a:rPr>
              <a:t>つ出るように双方意識する</a:t>
            </a:r>
            <a:endParaRPr lang="en-US" altLang="ja-JP" sz="2000" dirty="0">
              <a:solidFill>
                <a:srgbClr val="000000"/>
              </a:solidFill>
            </a:endParaRPr>
          </a:p>
          <a:p>
            <a:pPr marL="712788" lvl="2" indent="-298450">
              <a:lnSpc>
                <a:spcPts val="2000"/>
              </a:lnSpc>
              <a:spcBef>
                <a:spcPts val="300"/>
              </a:spcBef>
            </a:pPr>
            <a:r>
              <a:rPr lang="ja-JP" altLang="en-US" sz="2000" dirty="0"/>
              <a:t>フィードバックはオブザーバー役から行う。気づいた点を</a:t>
            </a:r>
            <a:r>
              <a:rPr lang="en-US" altLang="ja-JP" sz="2000" dirty="0"/>
              <a:t>3</a:t>
            </a:r>
            <a:r>
              <a:rPr lang="ja-JP" altLang="en-US" sz="2000" dirty="0"/>
              <a:t>～</a:t>
            </a:r>
            <a:r>
              <a:rPr lang="en-US" altLang="ja-JP" sz="2000" dirty="0"/>
              <a:t>4</a:t>
            </a:r>
            <a:r>
              <a:rPr lang="ja-JP" altLang="en-US" sz="2000" dirty="0"/>
              <a:t>点必ずメモをしておき、端的に伝える。相手役からも伝える。最後に自分の感想を言う</a:t>
            </a:r>
            <a:endParaRPr lang="en-US" altLang="ja-JP" sz="2000" dirty="0"/>
          </a:p>
          <a:p>
            <a:pPr marL="712788" lvl="2" indent="-298450">
              <a:lnSpc>
                <a:spcPts val="2000"/>
              </a:lnSpc>
              <a:spcBef>
                <a:spcPts val="300"/>
              </a:spcBef>
            </a:pPr>
            <a:r>
              <a:rPr lang="en-US" altLang="ja-JP" sz="2000" dirty="0">
                <a:solidFill>
                  <a:srgbClr val="000000"/>
                </a:solidFill>
              </a:rPr>
              <a:t>3</a:t>
            </a:r>
            <a:r>
              <a:rPr lang="ja-JP" altLang="en-US" sz="2000" dirty="0">
                <a:solidFill>
                  <a:srgbClr val="000000"/>
                </a:solidFill>
              </a:rPr>
              <a:t>人が時計回りで順番に</a:t>
            </a:r>
            <a:r>
              <a:rPr lang="en-US" altLang="ja-JP" sz="2000" dirty="0">
                <a:solidFill>
                  <a:srgbClr val="000000"/>
                </a:solidFill>
              </a:rPr>
              <a:t>3</a:t>
            </a:r>
            <a:r>
              <a:rPr lang="ja-JP" altLang="en-US" sz="2000" dirty="0">
                <a:solidFill>
                  <a:srgbClr val="000000"/>
                </a:solidFill>
              </a:rPr>
              <a:t>役を演じる（</a:t>
            </a:r>
            <a:r>
              <a:rPr lang="en-US" altLang="ja-JP" sz="2000" dirty="0">
                <a:solidFill>
                  <a:srgbClr val="000000"/>
                </a:solidFill>
              </a:rPr>
              <a:t>5</a:t>
            </a:r>
            <a:r>
              <a:rPr lang="ja-JP" altLang="en-US" sz="2000" dirty="0">
                <a:solidFill>
                  <a:srgbClr val="000000"/>
                </a:solidFill>
              </a:rPr>
              <a:t>分ｘ</a:t>
            </a:r>
            <a:r>
              <a:rPr lang="en-US" altLang="ja-JP" sz="2000" dirty="0">
                <a:solidFill>
                  <a:srgbClr val="000000"/>
                </a:solidFill>
              </a:rPr>
              <a:t>3</a:t>
            </a:r>
            <a:r>
              <a:rPr lang="ja-JP" altLang="en-US" sz="2000" dirty="0">
                <a:solidFill>
                  <a:srgbClr val="000000"/>
                </a:solidFill>
              </a:rPr>
              <a:t>＝</a:t>
            </a:r>
            <a:r>
              <a:rPr lang="en-US" altLang="ja-JP" sz="2000" dirty="0">
                <a:solidFill>
                  <a:srgbClr val="000000"/>
                </a:solidFill>
              </a:rPr>
              <a:t>15</a:t>
            </a:r>
            <a:r>
              <a:rPr lang="ja-JP" altLang="en-US" sz="2000" dirty="0">
                <a:solidFill>
                  <a:srgbClr val="000000"/>
                </a:solidFill>
              </a:rPr>
              <a:t>分）</a:t>
            </a:r>
            <a:endParaRPr lang="en-US" altLang="ja-JP" sz="2000" dirty="0">
              <a:solidFill>
                <a:srgbClr val="000000"/>
              </a:solidFill>
            </a:endParaRPr>
          </a:p>
        </p:txBody>
      </p:sp>
      <p:sp>
        <p:nvSpPr>
          <p:cNvPr id="184324" name="スライド番号プレースホルダ 110">
            <a:extLst>
              <a:ext uri="{FF2B5EF4-FFF2-40B4-BE49-F238E27FC236}">
                <a16:creationId xmlns:a16="http://schemas.microsoft.com/office/drawing/2014/main" id="{5DEA7152-631F-4FE2-AC9F-712627E377B0}"/>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E466E64B-DC15-4B67-8AA3-3757634B37C1}" type="slidenum">
              <a:rPr kumimoji="0" lang="en-US" altLang="ja-JP" sz="11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2526046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タイトル 5">
            <a:extLst>
              <a:ext uri="{FF2B5EF4-FFF2-40B4-BE49-F238E27FC236}">
                <a16:creationId xmlns:a16="http://schemas.microsoft.com/office/drawing/2014/main" id="{CC5ADB58-87B3-4715-BE67-5E3788E13A6E}"/>
              </a:ext>
            </a:extLst>
          </p:cNvPr>
          <p:cNvSpPr>
            <a:spLocks noGrp="1" noChangeArrowheads="1"/>
          </p:cNvSpPr>
          <p:nvPr>
            <p:ph type="title"/>
          </p:nvPr>
        </p:nvSpPr>
        <p:spPr>
          <a:xfrm>
            <a:off x="431477" y="260648"/>
            <a:ext cx="8244979" cy="818686"/>
          </a:xfrm>
          <a:ln/>
        </p:spPr>
        <p:txBody>
          <a:bodyPr/>
          <a:lstStyle/>
          <a:p>
            <a:r>
              <a:rPr lang="ja-JP" altLang="en-US" sz="2800" dirty="0"/>
              <a:t>ロールプレイング（もやもやして頭が整理できていない友人の話を聞き、背中を押してあげる）</a:t>
            </a:r>
            <a:endParaRPr lang="ja-JP" altLang="ja-JP" sz="2800" dirty="0">
              <a:solidFill>
                <a:srgbClr val="FF0000"/>
              </a:solidFill>
            </a:endParaRPr>
          </a:p>
        </p:txBody>
      </p:sp>
      <p:sp>
        <p:nvSpPr>
          <p:cNvPr id="18435" name="テキスト プレースホルダ 6">
            <a:extLst>
              <a:ext uri="{FF2B5EF4-FFF2-40B4-BE49-F238E27FC236}">
                <a16:creationId xmlns:a16="http://schemas.microsoft.com/office/drawing/2014/main" id="{395CFDED-4AD9-4444-9973-6923A0070C92}"/>
              </a:ext>
            </a:extLst>
          </p:cNvPr>
          <p:cNvSpPr>
            <a:spLocks noGrp="1"/>
          </p:cNvSpPr>
          <p:nvPr>
            <p:ph type="body" sz="quarter" idx="15"/>
          </p:nvPr>
        </p:nvSpPr>
        <p:spPr>
          <a:xfrm>
            <a:off x="34925" y="1259607"/>
            <a:ext cx="9037638" cy="5193729"/>
          </a:xfrm>
        </p:spPr>
        <p:txBody>
          <a:bodyPr/>
          <a:lstStyle/>
          <a:p>
            <a:pPr marL="355600" indent="-355600" eaLnBrk="1" hangingPunct="1">
              <a:lnSpc>
                <a:spcPts val="1800"/>
              </a:lnSpc>
              <a:spcBef>
                <a:spcPts val="300"/>
              </a:spcBef>
              <a:buClr>
                <a:srgbClr val="382971"/>
              </a:buClr>
              <a:buFont typeface="Wingdings" pitchFamily="2" charset="2"/>
              <a:buChar char=""/>
              <a:defRPr/>
            </a:pPr>
            <a:r>
              <a:rPr lang="en-US" altLang="ja-JP" sz="1800" dirty="0"/>
              <a:t>3</a:t>
            </a:r>
            <a:r>
              <a:rPr lang="ja-JP" altLang="en-US" sz="1800" dirty="0"/>
              <a:t>人</a:t>
            </a:r>
            <a:r>
              <a:rPr lang="en-US" altLang="ja-JP" sz="1800" dirty="0"/>
              <a:t>1</a:t>
            </a:r>
            <a:r>
              <a:rPr lang="ja-JP" altLang="en-US" sz="1800" dirty="0"/>
              <a:t>グループで、自分、友人、オブザーバー（フィードバック担当）の役割をする</a:t>
            </a:r>
            <a:endParaRPr lang="en-US" altLang="ja-JP" sz="1800" dirty="0"/>
          </a:p>
          <a:p>
            <a:pPr marL="355600" indent="-355600" eaLnBrk="1" hangingPunct="1">
              <a:lnSpc>
                <a:spcPts val="1800"/>
              </a:lnSpc>
              <a:spcBef>
                <a:spcPts val="300"/>
              </a:spcBef>
              <a:buClr>
                <a:srgbClr val="382971"/>
              </a:buClr>
              <a:buFont typeface="Wingdings" pitchFamily="2" charset="2"/>
              <a:buChar char=""/>
              <a:defRPr/>
            </a:pPr>
            <a:endParaRPr lang="en-US" altLang="ja-JP" sz="1800" dirty="0"/>
          </a:p>
          <a:p>
            <a:pPr marL="355600" indent="-355600" eaLnBrk="1" hangingPunct="1">
              <a:lnSpc>
                <a:spcPts val="1800"/>
              </a:lnSpc>
              <a:spcBef>
                <a:spcPts val="300"/>
              </a:spcBef>
              <a:buClr>
                <a:srgbClr val="382971"/>
              </a:buClr>
              <a:buFont typeface="Wingdings" pitchFamily="2" charset="2"/>
              <a:buChar char=""/>
              <a:defRPr/>
            </a:pPr>
            <a:r>
              <a:rPr lang="ja-JP" altLang="en-US" sz="1800" dirty="0"/>
              <a:t>ミーティングの目的は、もやもやして頭が整理できていない友人の話を聞き、背中を押してあげること。相手の状況によって、話を聞くだけでいい場合、聞いて整理してあげるほうがいい場合、「こうしてみたら」と助言したほうがいい場合、ただ一緒にいてあげるだけのほうがいい場合などがある</a:t>
            </a:r>
            <a:endParaRPr lang="en-US" altLang="ja-JP" sz="1800" dirty="0"/>
          </a:p>
          <a:p>
            <a:pPr marL="355600" indent="-355600" eaLnBrk="1" hangingPunct="1">
              <a:lnSpc>
                <a:spcPts val="1800"/>
              </a:lnSpc>
              <a:spcBef>
                <a:spcPts val="300"/>
              </a:spcBef>
              <a:buClr>
                <a:srgbClr val="382971"/>
              </a:buClr>
              <a:buFont typeface="Wingdings" pitchFamily="2" charset="2"/>
              <a:buChar char=""/>
              <a:defRPr/>
            </a:pPr>
            <a:endParaRPr lang="en-US" altLang="ja-JP" sz="1800" dirty="0"/>
          </a:p>
          <a:p>
            <a:pPr marL="355600" indent="-355600" eaLnBrk="1" hangingPunct="1">
              <a:lnSpc>
                <a:spcPts val="1800"/>
              </a:lnSpc>
              <a:spcBef>
                <a:spcPts val="300"/>
              </a:spcBef>
              <a:buClr>
                <a:srgbClr val="382971"/>
              </a:buClr>
              <a:buFont typeface="Wingdings" pitchFamily="2" charset="2"/>
              <a:buChar char=""/>
              <a:defRPr/>
            </a:pPr>
            <a:r>
              <a:rPr lang="ja-JP" altLang="en-US" sz="1800" dirty="0">
                <a:solidFill>
                  <a:srgbClr val="000000"/>
                </a:solidFill>
              </a:rPr>
              <a:t>毎回のロールプレイングの状況は以下の</a:t>
            </a:r>
            <a:r>
              <a:rPr lang="en-US" altLang="ja-JP" sz="1800" dirty="0">
                <a:solidFill>
                  <a:srgbClr val="000000"/>
                </a:solidFill>
              </a:rPr>
              <a:t>1</a:t>
            </a:r>
            <a:r>
              <a:rPr lang="ja-JP" altLang="en-US" sz="1800" dirty="0" err="1">
                <a:solidFill>
                  <a:srgbClr val="000000"/>
                </a:solidFill>
              </a:rPr>
              <a:t>つを</a:t>
            </a:r>
            <a:r>
              <a:rPr lang="ja-JP" altLang="en-US" sz="1800" dirty="0">
                <a:solidFill>
                  <a:srgbClr val="000000"/>
                </a:solidFill>
              </a:rPr>
              <a:t>選ぶ</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1</a:t>
            </a:r>
            <a:r>
              <a:rPr lang="ja-JP" altLang="en-US" sz="1800" dirty="0">
                <a:solidFill>
                  <a:srgbClr val="000000"/>
                </a:solidFill>
              </a:rPr>
              <a:t>：友人が新しい職場の雰囲気に慣れず、どうしたらいいかわからず困っている</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2</a:t>
            </a:r>
            <a:r>
              <a:rPr lang="ja-JP" altLang="en-US" sz="1800" dirty="0">
                <a:solidFill>
                  <a:srgbClr val="000000"/>
                </a:solidFill>
              </a:rPr>
              <a:t>：友人が将来に不安を感じるものの、どうしたらいいかわからず、動けない</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3</a:t>
            </a:r>
            <a:r>
              <a:rPr lang="ja-JP" altLang="en-US" sz="1800" dirty="0">
                <a:solidFill>
                  <a:srgbClr val="000000"/>
                </a:solidFill>
              </a:rPr>
              <a:t>：友人が仕事がうまく行かず、と言って転職にも</a:t>
            </a:r>
            <a:r>
              <a:rPr lang="ja-JP" altLang="en-US" sz="1800" dirty="0" err="1">
                <a:solidFill>
                  <a:srgbClr val="000000"/>
                </a:solidFill>
              </a:rPr>
              <a:t>踏ん</a:t>
            </a:r>
            <a:r>
              <a:rPr lang="ja-JP" altLang="en-US" sz="1800" dirty="0">
                <a:solidFill>
                  <a:srgbClr val="000000"/>
                </a:solidFill>
              </a:rPr>
              <a:t>切れず、もやもやしている</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4</a:t>
            </a:r>
            <a:r>
              <a:rPr lang="ja-JP" altLang="en-US" sz="1800" dirty="0">
                <a:solidFill>
                  <a:srgbClr val="000000"/>
                </a:solidFill>
              </a:rPr>
              <a:t>：友人が長年つきあった彼氏・彼女と結婚すべきかどうか迷っている</a:t>
            </a:r>
            <a:endParaRPr lang="en-US" altLang="ja-JP" sz="1800" dirty="0">
              <a:solidFill>
                <a:srgbClr val="000000"/>
              </a:solidFill>
            </a:endParaRPr>
          </a:p>
          <a:p>
            <a:pPr marL="719138" lvl="2" indent="-339725" eaLnBrk="1">
              <a:lnSpc>
                <a:spcPts val="1800"/>
              </a:lnSpc>
              <a:spcBef>
                <a:spcPts val="300"/>
              </a:spcBef>
              <a:defRPr/>
            </a:pPr>
            <a:endParaRPr lang="en-US" altLang="ja-JP" sz="1800" dirty="0">
              <a:solidFill>
                <a:srgbClr val="000000"/>
              </a:solidFill>
            </a:endParaRPr>
          </a:p>
          <a:p>
            <a:pPr marL="355600" indent="-355600" eaLnBrk="1" hangingPunct="1">
              <a:lnSpc>
                <a:spcPts val="1800"/>
              </a:lnSpc>
              <a:spcBef>
                <a:spcPts val="300"/>
              </a:spcBef>
              <a:buClr>
                <a:srgbClr val="382971"/>
              </a:buClr>
              <a:buFont typeface="Wingdings" pitchFamily="2" charset="2"/>
              <a:buChar char=""/>
              <a:defRPr/>
            </a:pPr>
            <a:r>
              <a:rPr lang="ja-JP" altLang="en-US" sz="1800" dirty="0">
                <a:solidFill>
                  <a:srgbClr val="000000"/>
                </a:solidFill>
              </a:rPr>
              <a:t>実施方法</a:t>
            </a:r>
          </a:p>
          <a:p>
            <a:pPr marL="712788" lvl="2" indent="-298450">
              <a:lnSpc>
                <a:spcPts val="1800"/>
              </a:lnSpc>
              <a:spcBef>
                <a:spcPts val="300"/>
              </a:spcBef>
              <a:defRPr/>
            </a:pPr>
            <a:r>
              <a:rPr lang="ja-JP" altLang="en-US" sz="1800" dirty="0">
                <a:solidFill>
                  <a:srgbClr val="000000"/>
                </a:solidFill>
              </a:rPr>
              <a:t>近くの人と</a:t>
            </a:r>
            <a:r>
              <a:rPr lang="en-US" altLang="ja-JP" sz="1800" dirty="0">
                <a:solidFill>
                  <a:srgbClr val="000000"/>
                </a:solidFill>
              </a:rPr>
              <a:t>3</a:t>
            </a:r>
            <a:r>
              <a:rPr lang="ja-JP" altLang="en-US" sz="1800" dirty="0">
                <a:solidFill>
                  <a:srgbClr val="000000"/>
                </a:solidFill>
              </a:rPr>
              <a:t>人でグループを作る</a:t>
            </a:r>
            <a:endParaRPr lang="en-US" altLang="ja-JP" sz="1800" dirty="0">
              <a:solidFill>
                <a:srgbClr val="000000"/>
              </a:solidFill>
            </a:endParaRPr>
          </a:p>
          <a:p>
            <a:pPr marL="712788" lvl="2" indent="-298450">
              <a:lnSpc>
                <a:spcPts val="1800"/>
              </a:lnSpc>
              <a:spcBef>
                <a:spcPts val="300"/>
              </a:spcBef>
              <a:defRPr/>
            </a:pPr>
            <a:r>
              <a:rPr lang="en-US" altLang="ja-JP" sz="1800" dirty="0">
                <a:solidFill>
                  <a:srgbClr val="000000"/>
                </a:solidFill>
              </a:rPr>
              <a:t>1</a:t>
            </a:r>
            <a:r>
              <a:rPr lang="ja-JP" altLang="en-US" sz="1800" dirty="0">
                <a:solidFill>
                  <a:srgbClr val="000000"/>
                </a:solidFill>
              </a:rPr>
              <a:t>セット</a:t>
            </a:r>
            <a:r>
              <a:rPr lang="en-US" altLang="ja-JP" sz="1800" dirty="0">
                <a:solidFill>
                  <a:srgbClr val="000000"/>
                </a:solidFill>
              </a:rPr>
              <a:t>4</a:t>
            </a:r>
            <a:r>
              <a:rPr lang="ja-JP" altLang="en-US" sz="1800" dirty="0">
                <a:solidFill>
                  <a:srgbClr val="000000"/>
                </a:solidFill>
              </a:rPr>
              <a:t>分（ロールプレイング</a:t>
            </a:r>
            <a:r>
              <a:rPr lang="en-US" altLang="ja-JP" sz="1800" dirty="0">
                <a:solidFill>
                  <a:srgbClr val="000000"/>
                </a:solidFill>
              </a:rPr>
              <a:t>2</a:t>
            </a:r>
            <a:r>
              <a:rPr lang="ja-JP" altLang="en-US" sz="1800" dirty="0">
                <a:solidFill>
                  <a:srgbClr val="000000"/>
                </a:solidFill>
              </a:rPr>
              <a:t>分、フィードバック</a:t>
            </a:r>
            <a:r>
              <a:rPr lang="en-US" altLang="ja-JP" sz="1800" dirty="0">
                <a:solidFill>
                  <a:srgbClr val="000000"/>
                </a:solidFill>
              </a:rPr>
              <a:t>2</a:t>
            </a:r>
            <a:r>
              <a:rPr lang="ja-JP" altLang="en-US" sz="1800" dirty="0">
                <a:solidFill>
                  <a:srgbClr val="000000"/>
                </a:solidFill>
              </a:rPr>
              <a:t>分）</a:t>
            </a:r>
            <a:endParaRPr lang="en-US" altLang="ja-JP" sz="1800" dirty="0">
              <a:solidFill>
                <a:srgbClr val="000000"/>
              </a:solidFill>
            </a:endParaRPr>
          </a:p>
          <a:p>
            <a:pPr marL="712788" lvl="2" indent="-298450">
              <a:lnSpc>
                <a:spcPts val="1800"/>
              </a:lnSpc>
              <a:spcBef>
                <a:spcPts val="300"/>
              </a:spcBef>
              <a:defRPr/>
            </a:pPr>
            <a:r>
              <a:rPr lang="ja-JP" altLang="en-US" sz="1800" dirty="0">
                <a:solidFill>
                  <a:srgbClr val="000000"/>
                </a:solidFill>
              </a:rPr>
              <a:t>ロールプレイングの主役である自分役の人がケースを指定し、始める</a:t>
            </a:r>
            <a:endParaRPr lang="en-US" altLang="ja-JP" sz="1800" dirty="0">
              <a:solidFill>
                <a:srgbClr val="000000"/>
              </a:solidFill>
            </a:endParaRPr>
          </a:p>
          <a:p>
            <a:pPr marL="712788" lvl="2" indent="-298450">
              <a:lnSpc>
                <a:spcPts val="1800"/>
              </a:lnSpc>
              <a:spcBef>
                <a:spcPts val="300"/>
              </a:spcBef>
              <a:defRPr/>
            </a:pPr>
            <a:r>
              <a:rPr lang="ja-JP" altLang="en-US" sz="1800" dirty="0">
                <a:solidFill>
                  <a:srgbClr val="000000"/>
                </a:solidFill>
              </a:rPr>
              <a:t>オブザーバー役は気づいた点を</a:t>
            </a:r>
            <a:r>
              <a:rPr lang="en-US" altLang="ja-JP" sz="1800" dirty="0">
                <a:solidFill>
                  <a:srgbClr val="000000"/>
                </a:solidFill>
              </a:rPr>
              <a:t>4</a:t>
            </a:r>
            <a:r>
              <a:rPr lang="ja-JP" altLang="en-US" sz="1800" dirty="0">
                <a:solidFill>
                  <a:srgbClr val="000000"/>
                </a:solidFill>
              </a:rPr>
              <a:t>～</a:t>
            </a:r>
            <a:r>
              <a:rPr lang="en-US" altLang="ja-JP" sz="1800" dirty="0">
                <a:solidFill>
                  <a:srgbClr val="000000"/>
                </a:solidFill>
              </a:rPr>
              <a:t>5</a:t>
            </a:r>
            <a:r>
              <a:rPr lang="ja-JP" altLang="en-US" sz="1800" dirty="0">
                <a:solidFill>
                  <a:srgbClr val="000000"/>
                </a:solidFill>
              </a:rPr>
              <a:t>点必ずメモをしておき、フィードバック時に端的に伝える。次に、友人役の人が感想を伝える。最後に自分役の人から感想を言う</a:t>
            </a:r>
            <a:endParaRPr lang="en-US" altLang="ja-JP" sz="1800" dirty="0">
              <a:solidFill>
                <a:srgbClr val="000000"/>
              </a:solidFill>
            </a:endParaRPr>
          </a:p>
          <a:p>
            <a:pPr marL="712788" lvl="2" indent="-298450">
              <a:lnSpc>
                <a:spcPts val="1800"/>
              </a:lnSpc>
              <a:spcBef>
                <a:spcPts val="300"/>
              </a:spcBef>
              <a:defRPr/>
            </a:pPr>
            <a:r>
              <a:rPr lang="en-US" altLang="ja-JP" sz="1800" dirty="0">
                <a:solidFill>
                  <a:srgbClr val="000000"/>
                </a:solidFill>
              </a:rPr>
              <a:t>3</a:t>
            </a:r>
            <a:r>
              <a:rPr lang="ja-JP" altLang="en-US" sz="1800" dirty="0">
                <a:solidFill>
                  <a:srgbClr val="000000"/>
                </a:solidFill>
              </a:rPr>
              <a:t>人が時計回りで順番に</a:t>
            </a:r>
            <a:r>
              <a:rPr lang="en-US" altLang="ja-JP" sz="1800" dirty="0">
                <a:solidFill>
                  <a:srgbClr val="000000"/>
                </a:solidFill>
              </a:rPr>
              <a:t>3</a:t>
            </a:r>
            <a:r>
              <a:rPr lang="ja-JP" altLang="en-US" sz="1800" dirty="0">
                <a:solidFill>
                  <a:srgbClr val="000000"/>
                </a:solidFill>
              </a:rPr>
              <a:t>役を演じる（</a:t>
            </a:r>
            <a:r>
              <a:rPr lang="en-US" altLang="ja-JP" sz="1800" dirty="0">
                <a:solidFill>
                  <a:srgbClr val="000000"/>
                </a:solidFill>
              </a:rPr>
              <a:t>4</a:t>
            </a:r>
            <a:r>
              <a:rPr lang="ja-JP" altLang="en-US" sz="1800" dirty="0">
                <a:solidFill>
                  <a:srgbClr val="000000"/>
                </a:solidFill>
              </a:rPr>
              <a:t>分</a:t>
            </a:r>
            <a:r>
              <a:rPr lang="ja-JP" altLang="en-US" sz="1800" dirty="0" err="1">
                <a:solidFill>
                  <a:srgbClr val="000000"/>
                </a:solidFill>
              </a:rPr>
              <a:t>ｘ</a:t>
            </a:r>
            <a:r>
              <a:rPr lang="en-US" altLang="ja-JP" sz="1800" dirty="0">
                <a:solidFill>
                  <a:srgbClr val="000000"/>
                </a:solidFill>
              </a:rPr>
              <a:t>3</a:t>
            </a:r>
            <a:r>
              <a:rPr lang="ja-JP" altLang="en-US" sz="1800" dirty="0">
                <a:solidFill>
                  <a:srgbClr val="000000"/>
                </a:solidFill>
              </a:rPr>
              <a:t>＝</a:t>
            </a:r>
            <a:r>
              <a:rPr lang="en-US" altLang="ja-JP" sz="1800" dirty="0">
                <a:solidFill>
                  <a:srgbClr val="000000"/>
                </a:solidFill>
              </a:rPr>
              <a:t>12</a:t>
            </a:r>
            <a:r>
              <a:rPr lang="ja-JP" altLang="en-US" sz="1800" dirty="0">
                <a:solidFill>
                  <a:srgbClr val="000000"/>
                </a:solidFill>
              </a:rPr>
              <a:t>分）</a:t>
            </a:r>
            <a:endParaRPr lang="en-US" altLang="ja-JP" sz="1800" dirty="0">
              <a:solidFill>
                <a:srgbClr val="000000"/>
              </a:solidFill>
            </a:endParaRPr>
          </a:p>
        </p:txBody>
      </p:sp>
      <p:sp>
        <p:nvSpPr>
          <p:cNvPr id="327684" name="スライド番号プレースホルダ 110">
            <a:extLst>
              <a:ext uri="{FF2B5EF4-FFF2-40B4-BE49-F238E27FC236}">
                <a16:creationId xmlns:a16="http://schemas.microsoft.com/office/drawing/2014/main" id="{A07532C5-832C-4AB0-9CF0-77C1B256B415}"/>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3AB84B-3BC5-4EB8-B3AC-84D5C3593E88}" type="slidenum">
              <a:rPr kumimoji="0" lang="en-US" altLang="ja-JP" sz="11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タイトル 5">
            <a:extLst>
              <a:ext uri="{FF2B5EF4-FFF2-40B4-BE49-F238E27FC236}">
                <a16:creationId xmlns:a16="http://schemas.microsoft.com/office/drawing/2014/main" id="{CC5ADB58-87B3-4715-BE67-5E3788E13A6E}"/>
              </a:ext>
            </a:extLst>
          </p:cNvPr>
          <p:cNvSpPr>
            <a:spLocks noGrp="1" noChangeArrowheads="1"/>
          </p:cNvSpPr>
          <p:nvPr>
            <p:ph type="title"/>
          </p:nvPr>
        </p:nvSpPr>
        <p:spPr>
          <a:xfrm>
            <a:off x="251520" y="260648"/>
            <a:ext cx="8712968" cy="818686"/>
          </a:xfrm>
          <a:ln/>
        </p:spPr>
        <p:txBody>
          <a:bodyPr/>
          <a:lstStyle/>
          <a:p>
            <a:r>
              <a:rPr lang="ja-JP" altLang="en-US" sz="2800" dirty="0"/>
              <a:t>ロールプレイング（落ち込んだり、くよくよしたりした友人の話を聞き、背中を押してあげる）</a:t>
            </a:r>
            <a:endParaRPr lang="ja-JP" altLang="ja-JP" sz="2800" dirty="0">
              <a:solidFill>
                <a:srgbClr val="FF0000"/>
              </a:solidFill>
            </a:endParaRPr>
          </a:p>
        </p:txBody>
      </p:sp>
      <p:sp>
        <p:nvSpPr>
          <p:cNvPr id="18435" name="テキスト プレースホルダ 6">
            <a:extLst>
              <a:ext uri="{FF2B5EF4-FFF2-40B4-BE49-F238E27FC236}">
                <a16:creationId xmlns:a16="http://schemas.microsoft.com/office/drawing/2014/main" id="{395CFDED-4AD9-4444-9973-6923A0070C92}"/>
              </a:ext>
            </a:extLst>
          </p:cNvPr>
          <p:cNvSpPr>
            <a:spLocks noGrp="1"/>
          </p:cNvSpPr>
          <p:nvPr>
            <p:ph type="body" sz="quarter" idx="15"/>
          </p:nvPr>
        </p:nvSpPr>
        <p:spPr>
          <a:xfrm>
            <a:off x="34925" y="1259607"/>
            <a:ext cx="9037638" cy="5193729"/>
          </a:xfrm>
        </p:spPr>
        <p:txBody>
          <a:bodyPr/>
          <a:lstStyle/>
          <a:p>
            <a:pPr marL="355600" indent="-355600" eaLnBrk="1" hangingPunct="1">
              <a:lnSpc>
                <a:spcPts val="1800"/>
              </a:lnSpc>
              <a:spcBef>
                <a:spcPts val="300"/>
              </a:spcBef>
              <a:buClr>
                <a:srgbClr val="382971"/>
              </a:buClr>
              <a:buFont typeface="Wingdings" pitchFamily="2" charset="2"/>
              <a:buChar char=""/>
              <a:defRPr/>
            </a:pPr>
            <a:r>
              <a:rPr lang="en-US" altLang="ja-JP" sz="1800" dirty="0"/>
              <a:t>3</a:t>
            </a:r>
            <a:r>
              <a:rPr lang="ja-JP" altLang="en-US" sz="1800" dirty="0"/>
              <a:t>人</a:t>
            </a:r>
            <a:r>
              <a:rPr lang="en-US" altLang="ja-JP" sz="1800" dirty="0"/>
              <a:t>1</a:t>
            </a:r>
            <a:r>
              <a:rPr lang="ja-JP" altLang="en-US" sz="1800" dirty="0"/>
              <a:t>グループで、自分、友人、オブザーバー（フィードバック担当）の役割をする</a:t>
            </a:r>
            <a:endParaRPr lang="en-US" altLang="ja-JP" sz="1800" dirty="0"/>
          </a:p>
          <a:p>
            <a:pPr marL="355600" indent="-355600" eaLnBrk="1" hangingPunct="1">
              <a:lnSpc>
                <a:spcPts val="1800"/>
              </a:lnSpc>
              <a:spcBef>
                <a:spcPts val="300"/>
              </a:spcBef>
              <a:buClr>
                <a:srgbClr val="382971"/>
              </a:buClr>
              <a:buFont typeface="Wingdings" pitchFamily="2" charset="2"/>
              <a:buChar char=""/>
              <a:defRPr/>
            </a:pPr>
            <a:endParaRPr lang="en-US" altLang="ja-JP" sz="1800" dirty="0"/>
          </a:p>
          <a:p>
            <a:pPr marL="355600" indent="-355600" eaLnBrk="1" hangingPunct="1">
              <a:lnSpc>
                <a:spcPts val="1800"/>
              </a:lnSpc>
              <a:spcBef>
                <a:spcPts val="300"/>
              </a:spcBef>
              <a:buClr>
                <a:srgbClr val="382971"/>
              </a:buClr>
              <a:buFont typeface="Wingdings" pitchFamily="2" charset="2"/>
              <a:buChar char=""/>
              <a:defRPr/>
            </a:pPr>
            <a:r>
              <a:rPr lang="ja-JP" altLang="en-US" sz="1800" dirty="0"/>
              <a:t>ミーティングの目的は、落ち込んだりくよくよしたりした友人の話を聞き、元気づけてあげること。相手の状況によって、話を聞くだけでいい場合、聞いて整理してあげるほうがいい場合、「こうしてみたら」と助言したほうがいい場合、ただ一緒にいてあげるだけのほうがいい場合などがある</a:t>
            </a:r>
            <a:endParaRPr lang="en-US" altLang="ja-JP" sz="1800" dirty="0"/>
          </a:p>
          <a:p>
            <a:pPr marL="355600" indent="-355600" eaLnBrk="1" hangingPunct="1">
              <a:lnSpc>
                <a:spcPts val="1800"/>
              </a:lnSpc>
              <a:spcBef>
                <a:spcPts val="300"/>
              </a:spcBef>
              <a:buClr>
                <a:srgbClr val="382971"/>
              </a:buClr>
              <a:buFont typeface="Wingdings" pitchFamily="2" charset="2"/>
              <a:buChar char=""/>
              <a:defRPr/>
            </a:pPr>
            <a:endParaRPr lang="en-US" altLang="ja-JP" sz="1800" dirty="0"/>
          </a:p>
          <a:p>
            <a:pPr marL="355600" indent="-355600" eaLnBrk="1" hangingPunct="1">
              <a:lnSpc>
                <a:spcPts val="1800"/>
              </a:lnSpc>
              <a:spcBef>
                <a:spcPts val="300"/>
              </a:spcBef>
              <a:buClr>
                <a:srgbClr val="382971"/>
              </a:buClr>
              <a:buFont typeface="Wingdings" pitchFamily="2" charset="2"/>
              <a:buChar char=""/>
              <a:defRPr/>
            </a:pPr>
            <a:r>
              <a:rPr lang="ja-JP" altLang="en-US" sz="1800" dirty="0">
                <a:solidFill>
                  <a:srgbClr val="000000"/>
                </a:solidFill>
              </a:rPr>
              <a:t>毎回のロールプレイングの状況は以下の</a:t>
            </a:r>
            <a:r>
              <a:rPr lang="en-US" altLang="ja-JP" sz="1800" dirty="0">
                <a:solidFill>
                  <a:srgbClr val="000000"/>
                </a:solidFill>
              </a:rPr>
              <a:t>1</a:t>
            </a:r>
            <a:r>
              <a:rPr lang="ja-JP" altLang="en-US" sz="1800" dirty="0" err="1">
                <a:solidFill>
                  <a:srgbClr val="000000"/>
                </a:solidFill>
              </a:rPr>
              <a:t>つを</a:t>
            </a:r>
            <a:r>
              <a:rPr lang="ja-JP" altLang="en-US" sz="1800" dirty="0">
                <a:solidFill>
                  <a:srgbClr val="000000"/>
                </a:solidFill>
              </a:rPr>
              <a:t>選ぶ</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1</a:t>
            </a:r>
            <a:r>
              <a:rPr lang="ja-JP" altLang="en-US" sz="1800" dirty="0">
                <a:solidFill>
                  <a:srgbClr val="000000"/>
                </a:solidFill>
              </a:rPr>
              <a:t>：友人が職場で失敗をし、元気をなくしている</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2</a:t>
            </a:r>
            <a:r>
              <a:rPr lang="ja-JP" altLang="en-US" sz="1800" dirty="0">
                <a:solidFill>
                  <a:srgbClr val="000000"/>
                </a:solidFill>
              </a:rPr>
              <a:t>：友人が新しくきた上司となじめず、くよくよしている</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3</a:t>
            </a:r>
            <a:r>
              <a:rPr lang="ja-JP" altLang="en-US" sz="1800" dirty="0">
                <a:solidFill>
                  <a:srgbClr val="000000"/>
                </a:solidFill>
              </a:rPr>
              <a:t>：友人が課長に昇進したものの、部下が言うことを聞かず、落ち込んでいる</a:t>
            </a:r>
            <a:endParaRPr lang="en-US" altLang="ja-JP" sz="1800" dirty="0">
              <a:solidFill>
                <a:srgbClr val="000000"/>
              </a:solidFill>
            </a:endParaRPr>
          </a:p>
          <a:p>
            <a:pPr marL="719138" lvl="2" indent="-339725" eaLnBrk="1">
              <a:lnSpc>
                <a:spcPts val="1800"/>
              </a:lnSpc>
              <a:spcBef>
                <a:spcPts val="300"/>
              </a:spcBef>
              <a:defRPr/>
            </a:pPr>
            <a:r>
              <a:rPr lang="ja-JP" altLang="en-US" sz="1800" dirty="0">
                <a:solidFill>
                  <a:srgbClr val="000000"/>
                </a:solidFill>
              </a:rPr>
              <a:t>ケース</a:t>
            </a:r>
            <a:r>
              <a:rPr lang="en-US" altLang="ja-JP" sz="1800" dirty="0">
                <a:solidFill>
                  <a:srgbClr val="000000"/>
                </a:solidFill>
              </a:rPr>
              <a:t>4</a:t>
            </a:r>
            <a:r>
              <a:rPr lang="ja-JP" altLang="en-US" sz="1800" dirty="0">
                <a:solidFill>
                  <a:srgbClr val="000000"/>
                </a:solidFill>
              </a:rPr>
              <a:t>：友人が長年つきあっている彼氏・彼女とけんかし、落ち込んでいる</a:t>
            </a:r>
            <a:endParaRPr lang="en-US" altLang="ja-JP" sz="1800" dirty="0">
              <a:solidFill>
                <a:srgbClr val="000000"/>
              </a:solidFill>
            </a:endParaRPr>
          </a:p>
          <a:p>
            <a:pPr marL="719138" lvl="2" indent="-339725" eaLnBrk="1">
              <a:lnSpc>
                <a:spcPts val="1800"/>
              </a:lnSpc>
              <a:spcBef>
                <a:spcPts val="300"/>
              </a:spcBef>
              <a:defRPr/>
            </a:pPr>
            <a:endParaRPr lang="en-US" altLang="ja-JP" sz="1800" dirty="0">
              <a:solidFill>
                <a:srgbClr val="000000"/>
              </a:solidFill>
            </a:endParaRPr>
          </a:p>
          <a:p>
            <a:pPr marL="355600" indent="-355600" eaLnBrk="1" hangingPunct="1">
              <a:lnSpc>
                <a:spcPts val="1800"/>
              </a:lnSpc>
              <a:spcBef>
                <a:spcPts val="300"/>
              </a:spcBef>
              <a:buClr>
                <a:srgbClr val="382971"/>
              </a:buClr>
              <a:buFont typeface="Wingdings" pitchFamily="2" charset="2"/>
              <a:buChar char=""/>
              <a:defRPr/>
            </a:pPr>
            <a:r>
              <a:rPr lang="ja-JP" altLang="en-US" sz="1800" dirty="0">
                <a:solidFill>
                  <a:srgbClr val="000000"/>
                </a:solidFill>
              </a:rPr>
              <a:t>実施方法</a:t>
            </a:r>
          </a:p>
          <a:p>
            <a:pPr marL="712788" lvl="2" indent="-298450">
              <a:lnSpc>
                <a:spcPts val="1800"/>
              </a:lnSpc>
              <a:spcBef>
                <a:spcPts val="300"/>
              </a:spcBef>
              <a:defRPr/>
            </a:pPr>
            <a:r>
              <a:rPr lang="ja-JP" altLang="en-US" sz="1800" dirty="0">
                <a:solidFill>
                  <a:srgbClr val="000000"/>
                </a:solidFill>
              </a:rPr>
              <a:t>近くの人と</a:t>
            </a:r>
            <a:r>
              <a:rPr lang="en-US" altLang="ja-JP" sz="1800" dirty="0">
                <a:solidFill>
                  <a:srgbClr val="000000"/>
                </a:solidFill>
              </a:rPr>
              <a:t>3</a:t>
            </a:r>
            <a:r>
              <a:rPr lang="ja-JP" altLang="en-US" sz="1800" dirty="0">
                <a:solidFill>
                  <a:srgbClr val="000000"/>
                </a:solidFill>
              </a:rPr>
              <a:t>人でグループを作る</a:t>
            </a:r>
            <a:endParaRPr lang="en-US" altLang="ja-JP" sz="1800" dirty="0">
              <a:solidFill>
                <a:srgbClr val="000000"/>
              </a:solidFill>
            </a:endParaRPr>
          </a:p>
          <a:p>
            <a:pPr marL="712788" lvl="2" indent="-298450">
              <a:lnSpc>
                <a:spcPts val="1800"/>
              </a:lnSpc>
              <a:spcBef>
                <a:spcPts val="300"/>
              </a:spcBef>
              <a:defRPr/>
            </a:pPr>
            <a:r>
              <a:rPr lang="en-US" altLang="ja-JP" sz="1800" dirty="0">
                <a:solidFill>
                  <a:srgbClr val="000000"/>
                </a:solidFill>
              </a:rPr>
              <a:t>1</a:t>
            </a:r>
            <a:r>
              <a:rPr lang="ja-JP" altLang="en-US" sz="1800" dirty="0">
                <a:solidFill>
                  <a:srgbClr val="000000"/>
                </a:solidFill>
              </a:rPr>
              <a:t>セット</a:t>
            </a:r>
            <a:r>
              <a:rPr lang="en-US" altLang="ja-JP" sz="1800" dirty="0">
                <a:solidFill>
                  <a:srgbClr val="000000"/>
                </a:solidFill>
              </a:rPr>
              <a:t>4</a:t>
            </a:r>
            <a:r>
              <a:rPr lang="ja-JP" altLang="en-US" sz="1800" dirty="0">
                <a:solidFill>
                  <a:srgbClr val="000000"/>
                </a:solidFill>
              </a:rPr>
              <a:t>分（ロールプレイング</a:t>
            </a:r>
            <a:r>
              <a:rPr lang="en-US" altLang="ja-JP" sz="1800" dirty="0">
                <a:solidFill>
                  <a:srgbClr val="000000"/>
                </a:solidFill>
              </a:rPr>
              <a:t>2</a:t>
            </a:r>
            <a:r>
              <a:rPr lang="ja-JP" altLang="en-US" sz="1800" dirty="0">
                <a:solidFill>
                  <a:srgbClr val="000000"/>
                </a:solidFill>
              </a:rPr>
              <a:t>分、フィードバック</a:t>
            </a:r>
            <a:r>
              <a:rPr lang="en-US" altLang="ja-JP" sz="1800" dirty="0">
                <a:solidFill>
                  <a:srgbClr val="000000"/>
                </a:solidFill>
              </a:rPr>
              <a:t>2</a:t>
            </a:r>
            <a:r>
              <a:rPr lang="ja-JP" altLang="en-US" sz="1800" dirty="0">
                <a:solidFill>
                  <a:srgbClr val="000000"/>
                </a:solidFill>
              </a:rPr>
              <a:t>分）</a:t>
            </a:r>
            <a:endParaRPr lang="en-US" altLang="ja-JP" sz="1800" dirty="0">
              <a:solidFill>
                <a:srgbClr val="000000"/>
              </a:solidFill>
            </a:endParaRPr>
          </a:p>
          <a:p>
            <a:pPr marL="712788" lvl="2" indent="-298450">
              <a:lnSpc>
                <a:spcPts val="1800"/>
              </a:lnSpc>
              <a:spcBef>
                <a:spcPts val="300"/>
              </a:spcBef>
              <a:defRPr/>
            </a:pPr>
            <a:r>
              <a:rPr lang="ja-JP" altLang="en-US" sz="1800" dirty="0">
                <a:solidFill>
                  <a:srgbClr val="000000"/>
                </a:solidFill>
              </a:rPr>
              <a:t>ロールプレイングの主役である自分役の人がケースを指定し、始める</a:t>
            </a:r>
            <a:endParaRPr lang="en-US" altLang="ja-JP" sz="1800" dirty="0">
              <a:solidFill>
                <a:srgbClr val="000000"/>
              </a:solidFill>
            </a:endParaRPr>
          </a:p>
          <a:p>
            <a:pPr marL="712788" lvl="2" indent="-298450">
              <a:lnSpc>
                <a:spcPts val="1800"/>
              </a:lnSpc>
              <a:spcBef>
                <a:spcPts val="300"/>
              </a:spcBef>
              <a:defRPr/>
            </a:pPr>
            <a:r>
              <a:rPr lang="ja-JP" altLang="en-US" sz="1800" dirty="0">
                <a:solidFill>
                  <a:srgbClr val="000000"/>
                </a:solidFill>
              </a:rPr>
              <a:t>オブザーバー役は気づいた点を</a:t>
            </a:r>
            <a:r>
              <a:rPr lang="en-US" altLang="ja-JP" sz="1800" dirty="0">
                <a:solidFill>
                  <a:srgbClr val="000000"/>
                </a:solidFill>
              </a:rPr>
              <a:t>4</a:t>
            </a:r>
            <a:r>
              <a:rPr lang="ja-JP" altLang="en-US" sz="1800" dirty="0">
                <a:solidFill>
                  <a:srgbClr val="000000"/>
                </a:solidFill>
              </a:rPr>
              <a:t>～</a:t>
            </a:r>
            <a:r>
              <a:rPr lang="en-US" altLang="ja-JP" sz="1800" dirty="0">
                <a:solidFill>
                  <a:srgbClr val="000000"/>
                </a:solidFill>
              </a:rPr>
              <a:t>5</a:t>
            </a:r>
            <a:r>
              <a:rPr lang="ja-JP" altLang="en-US" sz="1800" dirty="0">
                <a:solidFill>
                  <a:srgbClr val="000000"/>
                </a:solidFill>
              </a:rPr>
              <a:t>点必ずメモをしておき、フィードバック時に端的に伝える。次に、友人役の人が感想を伝える。最後に自分役の人から感想を言う</a:t>
            </a:r>
            <a:endParaRPr lang="en-US" altLang="ja-JP" sz="1800" dirty="0">
              <a:solidFill>
                <a:srgbClr val="000000"/>
              </a:solidFill>
            </a:endParaRPr>
          </a:p>
          <a:p>
            <a:pPr marL="712788" lvl="2" indent="-298450">
              <a:lnSpc>
                <a:spcPts val="1800"/>
              </a:lnSpc>
              <a:spcBef>
                <a:spcPts val="300"/>
              </a:spcBef>
              <a:defRPr/>
            </a:pPr>
            <a:r>
              <a:rPr lang="en-US" altLang="ja-JP" sz="1800" dirty="0">
                <a:solidFill>
                  <a:srgbClr val="000000"/>
                </a:solidFill>
              </a:rPr>
              <a:t>3</a:t>
            </a:r>
            <a:r>
              <a:rPr lang="ja-JP" altLang="en-US" sz="1800" dirty="0">
                <a:solidFill>
                  <a:srgbClr val="000000"/>
                </a:solidFill>
              </a:rPr>
              <a:t>人が時計回りで順番に</a:t>
            </a:r>
            <a:r>
              <a:rPr lang="en-US" altLang="ja-JP" sz="1800" dirty="0">
                <a:solidFill>
                  <a:srgbClr val="000000"/>
                </a:solidFill>
              </a:rPr>
              <a:t>3</a:t>
            </a:r>
            <a:r>
              <a:rPr lang="ja-JP" altLang="en-US" sz="1800" dirty="0">
                <a:solidFill>
                  <a:srgbClr val="000000"/>
                </a:solidFill>
              </a:rPr>
              <a:t>役を演じる（</a:t>
            </a:r>
            <a:r>
              <a:rPr lang="en-US" altLang="ja-JP" sz="1800" dirty="0">
                <a:solidFill>
                  <a:srgbClr val="000000"/>
                </a:solidFill>
              </a:rPr>
              <a:t>4</a:t>
            </a:r>
            <a:r>
              <a:rPr lang="ja-JP" altLang="en-US" sz="1800" dirty="0">
                <a:solidFill>
                  <a:srgbClr val="000000"/>
                </a:solidFill>
              </a:rPr>
              <a:t>分</a:t>
            </a:r>
            <a:r>
              <a:rPr lang="ja-JP" altLang="en-US" sz="1800" dirty="0" err="1">
                <a:solidFill>
                  <a:srgbClr val="000000"/>
                </a:solidFill>
              </a:rPr>
              <a:t>ｘ</a:t>
            </a:r>
            <a:r>
              <a:rPr lang="en-US" altLang="ja-JP" sz="1800" dirty="0">
                <a:solidFill>
                  <a:srgbClr val="000000"/>
                </a:solidFill>
              </a:rPr>
              <a:t>3</a:t>
            </a:r>
            <a:r>
              <a:rPr lang="ja-JP" altLang="en-US" sz="1800" dirty="0">
                <a:solidFill>
                  <a:srgbClr val="000000"/>
                </a:solidFill>
              </a:rPr>
              <a:t>＝</a:t>
            </a:r>
            <a:r>
              <a:rPr lang="en-US" altLang="ja-JP" sz="1800" dirty="0">
                <a:solidFill>
                  <a:srgbClr val="000000"/>
                </a:solidFill>
              </a:rPr>
              <a:t>12</a:t>
            </a:r>
            <a:r>
              <a:rPr lang="ja-JP" altLang="en-US" sz="1800" dirty="0">
                <a:solidFill>
                  <a:srgbClr val="000000"/>
                </a:solidFill>
              </a:rPr>
              <a:t>分）</a:t>
            </a:r>
            <a:endParaRPr lang="en-US" altLang="ja-JP" sz="1800" dirty="0">
              <a:solidFill>
                <a:srgbClr val="000000"/>
              </a:solidFill>
            </a:endParaRPr>
          </a:p>
        </p:txBody>
      </p:sp>
      <p:sp>
        <p:nvSpPr>
          <p:cNvPr id="327684" name="スライド番号プレースホルダ 110">
            <a:extLst>
              <a:ext uri="{FF2B5EF4-FFF2-40B4-BE49-F238E27FC236}">
                <a16:creationId xmlns:a16="http://schemas.microsoft.com/office/drawing/2014/main" id="{A07532C5-832C-4AB0-9CF0-77C1B256B415}"/>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3AB84B-3BC5-4EB8-B3AC-84D5C3593E88}" type="slidenum">
              <a:rPr kumimoji="0" lang="en-US" altLang="ja-JP" sz="11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タイトル 5">
            <a:extLst>
              <a:ext uri="{FF2B5EF4-FFF2-40B4-BE49-F238E27FC236}">
                <a16:creationId xmlns:a16="http://schemas.microsoft.com/office/drawing/2014/main" id="{C134A0D4-88E2-4493-9F8C-E17F53055C44}"/>
              </a:ext>
            </a:extLst>
          </p:cNvPr>
          <p:cNvSpPr>
            <a:spLocks noGrp="1" noChangeArrowheads="1"/>
          </p:cNvSpPr>
          <p:nvPr>
            <p:ph type="title"/>
          </p:nvPr>
        </p:nvSpPr>
        <p:spPr>
          <a:xfrm>
            <a:off x="1403648" y="404664"/>
            <a:ext cx="6336704" cy="818686"/>
          </a:xfrm>
          <a:ln/>
        </p:spPr>
        <p:txBody>
          <a:bodyPr/>
          <a:lstStyle/>
          <a:p>
            <a:r>
              <a:rPr lang="ja-JP" altLang="en-US" sz="2800" dirty="0"/>
              <a:t>ロールプレイング（友人の仕事上の悩みをアクティブリスニングで深く聞く）</a:t>
            </a:r>
            <a:endParaRPr lang="ja-JP" altLang="ja-JP" sz="2800" dirty="0"/>
          </a:p>
        </p:txBody>
      </p:sp>
      <p:sp>
        <p:nvSpPr>
          <p:cNvPr id="123907" name="テキスト プレースホルダ 6">
            <a:extLst>
              <a:ext uri="{FF2B5EF4-FFF2-40B4-BE49-F238E27FC236}">
                <a16:creationId xmlns:a16="http://schemas.microsoft.com/office/drawing/2014/main" id="{E2765506-6E09-4BF2-A27B-688D19D15FA3}"/>
              </a:ext>
            </a:extLst>
          </p:cNvPr>
          <p:cNvSpPr>
            <a:spLocks noGrp="1"/>
          </p:cNvSpPr>
          <p:nvPr>
            <p:ph type="body" sz="quarter" idx="15"/>
          </p:nvPr>
        </p:nvSpPr>
        <p:spPr>
          <a:xfrm>
            <a:off x="34925" y="1620713"/>
            <a:ext cx="9023350" cy="3975447"/>
          </a:xfrm>
        </p:spPr>
        <p:txBody>
          <a:bodyPr/>
          <a:lstStyle/>
          <a:p>
            <a:pPr marL="447675" indent="-447675" eaLnBrk="1" hangingPunct="1">
              <a:lnSpc>
                <a:spcPts val="2000"/>
              </a:lnSpc>
              <a:spcBef>
                <a:spcPts val="300"/>
              </a:spcBef>
              <a:buClr>
                <a:srgbClr val="382971"/>
              </a:buClr>
              <a:buFont typeface="Wingdings" pitchFamily="2" charset="2"/>
              <a:buChar char=""/>
              <a:defRPr/>
            </a:pPr>
            <a:r>
              <a:rPr lang="en-US" altLang="ja-JP" sz="2000" dirty="0"/>
              <a:t>3</a:t>
            </a:r>
            <a:r>
              <a:rPr lang="ja-JP" altLang="en-US" sz="2000" dirty="0"/>
              <a:t>人</a:t>
            </a:r>
            <a:r>
              <a:rPr lang="en-US" altLang="ja-JP" sz="2000" dirty="0"/>
              <a:t>1</a:t>
            </a:r>
            <a:r>
              <a:rPr lang="ja-JP" altLang="en-US" sz="2000" dirty="0"/>
              <a:t>グループで、自分、友人、オブザーバー（フィードバック担当）の役割をする</a:t>
            </a:r>
            <a:endParaRPr lang="en-US" altLang="ja-JP" sz="2000" dirty="0"/>
          </a:p>
          <a:p>
            <a:pPr marL="447675" indent="-447675" eaLnBrk="1" hangingPunct="1">
              <a:lnSpc>
                <a:spcPts val="2000"/>
              </a:lnSpc>
              <a:spcBef>
                <a:spcPts val="300"/>
              </a:spcBef>
              <a:buClr>
                <a:srgbClr val="382971"/>
              </a:buClr>
              <a:buFont typeface="Wingdings" pitchFamily="2" charset="2"/>
              <a:buChar char=""/>
              <a:defRPr/>
            </a:pPr>
            <a:endParaRPr lang="en-US" altLang="ja-JP" sz="2000" dirty="0"/>
          </a:p>
          <a:p>
            <a:pPr marL="447675" indent="-447675" eaLnBrk="1" hangingPunct="1">
              <a:lnSpc>
                <a:spcPts val="2000"/>
              </a:lnSpc>
              <a:spcBef>
                <a:spcPts val="300"/>
              </a:spcBef>
              <a:buClr>
                <a:srgbClr val="382971"/>
              </a:buClr>
              <a:buFont typeface="Wingdings" pitchFamily="2" charset="2"/>
              <a:buChar char=""/>
              <a:defRPr/>
            </a:pPr>
            <a:r>
              <a:rPr lang="ja-JP" altLang="en-US" sz="2000" dirty="0"/>
              <a:t>ミーティングの目的は、アクティブリスニングにより、友人の仕事上の悩みをできるだけ深く理解する</a:t>
            </a:r>
            <a:endParaRPr lang="en-US" altLang="ja-JP" sz="2000" dirty="0"/>
          </a:p>
          <a:p>
            <a:pPr marL="447675" indent="-447675" eaLnBrk="1" hangingPunct="1">
              <a:lnSpc>
                <a:spcPts val="2000"/>
              </a:lnSpc>
              <a:spcBef>
                <a:spcPts val="300"/>
              </a:spcBef>
              <a:buClr>
                <a:srgbClr val="382971"/>
              </a:buClr>
              <a:buFont typeface="Wingdings" pitchFamily="2" charset="2"/>
              <a:buChar char=""/>
              <a:defRPr/>
            </a:pPr>
            <a:endParaRPr lang="en-US" altLang="ja-JP" sz="2000" dirty="0">
              <a:solidFill>
                <a:srgbClr val="000000"/>
              </a:solidFill>
            </a:endParaRPr>
          </a:p>
          <a:p>
            <a:pPr marL="447675" indent="-447675" eaLnBrk="1" hangingPunct="1">
              <a:lnSpc>
                <a:spcPts val="2000"/>
              </a:lnSpc>
              <a:spcBef>
                <a:spcPts val="300"/>
              </a:spcBef>
              <a:buClr>
                <a:srgbClr val="382971"/>
              </a:buClr>
              <a:buFont typeface="Wingdings" pitchFamily="2" charset="2"/>
              <a:buChar char=""/>
              <a:defRPr/>
            </a:pPr>
            <a:r>
              <a:rPr lang="ja-JP" altLang="en-US" sz="2000" dirty="0">
                <a:solidFill>
                  <a:srgbClr val="000000"/>
                </a:solidFill>
              </a:rPr>
              <a:t>実施方法</a:t>
            </a:r>
          </a:p>
          <a:p>
            <a:pPr marL="712788" lvl="2" indent="-298450">
              <a:lnSpc>
                <a:spcPts val="2000"/>
              </a:lnSpc>
              <a:spcBef>
                <a:spcPts val="300"/>
              </a:spcBef>
              <a:defRPr/>
            </a:pPr>
            <a:r>
              <a:rPr lang="ja-JP" altLang="en-US" sz="2000" dirty="0">
                <a:solidFill>
                  <a:srgbClr val="000000"/>
                </a:solidFill>
              </a:rPr>
              <a:t>近くの人と</a:t>
            </a:r>
            <a:r>
              <a:rPr lang="en-US" altLang="ja-JP" sz="2000" dirty="0">
                <a:solidFill>
                  <a:srgbClr val="000000"/>
                </a:solidFill>
              </a:rPr>
              <a:t>3</a:t>
            </a:r>
            <a:r>
              <a:rPr lang="ja-JP" altLang="en-US" sz="2000" dirty="0">
                <a:solidFill>
                  <a:srgbClr val="000000"/>
                </a:solidFill>
              </a:rPr>
              <a:t>人でグループを作る</a:t>
            </a:r>
            <a:endParaRPr lang="en-US" altLang="ja-JP" sz="2000" dirty="0">
              <a:solidFill>
                <a:srgbClr val="000000"/>
              </a:solidFill>
            </a:endParaRPr>
          </a:p>
          <a:p>
            <a:pPr marL="712788" lvl="2" indent="-298450">
              <a:lnSpc>
                <a:spcPts val="2000"/>
              </a:lnSpc>
              <a:spcBef>
                <a:spcPts val="300"/>
              </a:spcBef>
              <a:defRPr/>
            </a:pPr>
            <a:r>
              <a:rPr lang="en-US" altLang="ja-JP" sz="2000" dirty="0"/>
              <a:t>1</a:t>
            </a:r>
            <a:r>
              <a:rPr lang="ja-JP" altLang="en-US" sz="2000" dirty="0"/>
              <a:t>セット</a:t>
            </a:r>
            <a:r>
              <a:rPr lang="en-US" altLang="ja-JP" sz="2000" dirty="0"/>
              <a:t>5</a:t>
            </a:r>
            <a:r>
              <a:rPr lang="ja-JP" altLang="en-US" sz="2000" dirty="0"/>
              <a:t>分（ロールプレイング</a:t>
            </a:r>
            <a:r>
              <a:rPr lang="en-US" altLang="ja-JP" sz="2000" dirty="0"/>
              <a:t>3</a:t>
            </a:r>
            <a:r>
              <a:rPr lang="ja-JP" altLang="en-US" sz="2000" dirty="0"/>
              <a:t>分、フィードバック</a:t>
            </a:r>
            <a:r>
              <a:rPr lang="en-US" altLang="ja-JP" sz="2000" dirty="0"/>
              <a:t>2</a:t>
            </a:r>
            <a:r>
              <a:rPr lang="ja-JP" altLang="en-US" sz="2000" dirty="0"/>
              <a:t>分）</a:t>
            </a:r>
            <a:endParaRPr lang="en-US" altLang="ja-JP" sz="2000" dirty="0"/>
          </a:p>
          <a:p>
            <a:pPr marL="712788" lvl="2" indent="-298450">
              <a:lnSpc>
                <a:spcPts val="2000"/>
              </a:lnSpc>
              <a:spcBef>
                <a:spcPts val="300"/>
              </a:spcBef>
              <a:defRPr/>
            </a:pPr>
            <a:r>
              <a:rPr lang="ja-JP" altLang="en-US" sz="2000" dirty="0"/>
              <a:t>友人の仕事上の悩みを真剣に聞いてください。聞く姿勢、深い関心、適切な相</a:t>
            </a:r>
            <a:r>
              <a:rPr lang="ja-JP" altLang="en-US" sz="2000" dirty="0" err="1"/>
              <a:t>づち</a:t>
            </a:r>
            <a:r>
              <a:rPr lang="ja-JP" altLang="en-US" sz="2000" dirty="0"/>
              <a:t>、必要に応じた呼び水、いらいらせずに待つ姿勢などが大切です</a:t>
            </a:r>
            <a:endParaRPr lang="en-US" altLang="ja-JP" sz="2000" dirty="0"/>
          </a:p>
          <a:p>
            <a:pPr marL="712788" lvl="2" indent="-298450">
              <a:lnSpc>
                <a:spcPts val="2000"/>
              </a:lnSpc>
              <a:spcBef>
                <a:spcPts val="300"/>
              </a:spcBef>
              <a:defRPr/>
            </a:pPr>
            <a:r>
              <a:rPr lang="ja-JP" altLang="en-US" sz="2000" dirty="0"/>
              <a:t>友人役の人は、なるべく正直に仕事上の悩みをお話しください</a:t>
            </a:r>
            <a:endParaRPr lang="en-US" altLang="ja-JP" sz="2000" dirty="0"/>
          </a:p>
          <a:p>
            <a:pPr marL="712788" lvl="2" indent="-298450">
              <a:lnSpc>
                <a:spcPts val="2000"/>
              </a:lnSpc>
              <a:spcBef>
                <a:spcPts val="300"/>
              </a:spcBef>
              <a:defRPr/>
            </a:pPr>
            <a:r>
              <a:rPr lang="ja-JP" altLang="en-US" sz="2000" dirty="0"/>
              <a:t>フィードバックはオブザーバー役から行う。気づいた点を</a:t>
            </a:r>
            <a:r>
              <a:rPr lang="en-US" altLang="ja-JP" sz="2000" dirty="0"/>
              <a:t>3</a:t>
            </a:r>
            <a:r>
              <a:rPr lang="ja-JP" altLang="en-US" sz="2000" dirty="0"/>
              <a:t>～</a:t>
            </a:r>
            <a:r>
              <a:rPr lang="en-US" altLang="ja-JP" sz="2000" dirty="0"/>
              <a:t>4</a:t>
            </a:r>
            <a:r>
              <a:rPr lang="ja-JP" altLang="en-US" sz="2000" dirty="0"/>
              <a:t>点必ずメモをしておき、端的に伝える。友人役の人からも伝える。最後に自分から感想を言う</a:t>
            </a:r>
            <a:endParaRPr lang="en-US" altLang="ja-JP" sz="2000" dirty="0"/>
          </a:p>
          <a:p>
            <a:pPr marL="712788" lvl="2" indent="-298450">
              <a:lnSpc>
                <a:spcPts val="2000"/>
              </a:lnSpc>
              <a:spcBef>
                <a:spcPts val="300"/>
              </a:spcBef>
              <a:defRPr/>
            </a:pPr>
            <a:r>
              <a:rPr lang="en-US" altLang="ja-JP" sz="2000" dirty="0"/>
              <a:t>3</a:t>
            </a:r>
            <a:r>
              <a:rPr lang="ja-JP" altLang="en-US" sz="2000" dirty="0"/>
              <a:t>人が時計回りで順番に</a:t>
            </a:r>
            <a:r>
              <a:rPr lang="en-US" altLang="ja-JP" sz="2000" dirty="0"/>
              <a:t>3</a:t>
            </a:r>
            <a:r>
              <a:rPr lang="ja-JP" altLang="en-US" sz="2000" dirty="0"/>
              <a:t>役を演じる</a:t>
            </a:r>
            <a:r>
              <a:rPr lang="ja-JP" altLang="en-US" sz="2000" dirty="0">
                <a:solidFill>
                  <a:srgbClr val="000000"/>
                </a:solidFill>
              </a:rPr>
              <a:t>（</a:t>
            </a:r>
            <a:r>
              <a:rPr lang="en-US" altLang="ja-JP" sz="2000" dirty="0">
                <a:solidFill>
                  <a:srgbClr val="000000"/>
                </a:solidFill>
              </a:rPr>
              <a:t>5</a:t>
            </a:r>
            <a:r>
              <a:rPr lang="ja-JP" altLang="en-US" sz="2000" dirty="0">
                <a:solidFill>
                  <a:srgbClr val="000000"/>
                </a:solidFill>
              </a:rPr>
              <a:t>分</a:t>
            </a:r>
            <a:r>
              <a:rPr lang="ja-JP" altLang="en-US" sz="2000" dirty="0" err="1">
                <a:solidFill>
                  <a:srgbClr val="000000"/>
                </a:solidFill>
              </a:rPr>
              <a:t>ｘ</a:t>
            </a:r>
            <a:r>
              <a:rPr lang="en-US" altLang="ja-JP" sz="2000" dirty="0">
                <a:solidFill>
                  <a:srgbClr val="000000"/>
                </a:solidFill>
              </a:rPr>
              <a:t>3</a:t>
            </a:r>
            <a:r>
              <a:rPr lang="ja-JP" altLang="en-US" sz="2000" dirty="0">
                <a:solidFill>
                  <a:srgbClr val="000000"/>
                </a:solidFill>
              </a:rPr>
              <a:t>＝</a:t>
            </a:r>
            <a:r>
              <a:rPr lang="en-US" altLang="ja-JP" sz="2000" dirty="0">
                <a:solidFill>
                  <a:srgbClr val="000000"/>
                </a:solidFill>
              </a:rPr>
              <a:t>15</a:t>
            </a:r>
            <a:r>
              <a:rPr lang="ja-JP" altLang="en-US" sz="2000" dirty="0">
                <a:solidFill>
                  <a:srgbClr val="000000"/>
                </a:solidFill>
              </a:rPr>
              <a:t>分）</a:t>
            </a:r>
            <a:endParaRPr lang="en-US" altLang="ja-JP" sz="2000" dirty="0"/>
          </a:p>
        </p:txBody>
      </p:sp>
      <p:sp>
        <p:nvSpPr>
          <p:cNvPr id="315396" name="スライド番号プレースホルダ 110">
            <a:extLst>
              <a:ext uri="{FF2B5EF4-FFF2-40B4-BE49-F238E27FC236}">
                <a16:creationId xmlns:a16="http://schemas.microsoft.com/office/drawing/2014/main" id="{3A6702C4-3B25-45F5-B7A5-BBBCCB28B839}"/>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100000"/>
              </a:lnSpc>
              <a:spcBef>
                <a:spcPct val="0"/>
              </a:spcBef>
              <a:buSzTx/>
            </a:pPr>
            <a:fld id="{EF67DE4F-7137-4A0E-8546-C01D001C467B}" type="slidenum">
              <a:rPr kumimoji="0" lang="en-US" altLang="ja-JP" sz="1100">
                <a:solidFill>
                  <a:srgbClr val="000000"/>
                </a:solidFill>
              </a:rPr>
              <a:pPr algn="r" eaLnBrk="1" hangingPunct="1">
                <a:lnSpc>
                  <a:spcPct val="100000"/>
                </a:lnSpc>
                <a:spcBef>
                  <a:spcPct val="0"/>
                </a:spcBef>
                <a:buSzTx/>
              </a:pPr>
              <a:t>5</a:t>
            </a:fld>
            <a:endParaRPr kumimoji="0" lang="en-US" altLang="ja-JP" sz="1100">
              <a:solidFill>
                <a:srgbClr val="000000"/>
              </a:solidFill>
            </a:endParaRPr>
          </a:p>
        </p:txBody>
      </p:sp>
    </p:spTree>
    <p:extLst>
      <p:ext uri="{BB962C8B-B14F-4D97-AF65-F5344CB8AC3E}">
        <p14:creationId xmlns:p14="http://schemas.microsoft.com/office/powerpoint/2010/main" val="3667772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タイトル 5">
            <a:extLst>
              <a:ext uri="{FF2B5EF4-FFF2-40B4-BE49-F238E27FC236}">
                <a16:creationId xmlns:a16="http://schemas.microsoft.com/office/drawing/2014/main" id="{C134A0D4-88E2-4493-9F8C-E17F53055C44}"/>
              </a:ext>
            </a:extLst>
          </p:cNvPr>
          <p:cNvSpPr>
            <a:spLocks noGrp="1" noChangeArrowheads="1"/>
          </p:cNvSpPr>
          <p:nvPr>
            <p:ph type="title"/>
          </p:nvPr>
        </p:nvSpPr>
        <p:spPr>
          <a:xfrm>
            <a:off x="755005" y="404664"/>
            <a:ext cx="7705427" cy="818686"/>
          </a:xfrm>
          <a:ln/>
        </p:spPr>
        <p:txBody>
          <a:bodyPr/>
          <a:lstStyle/>
          <a:p>
            <a:r>
              <a:rPr lang="ja-JP" altLang="en-US" sz="2800" dirty="0"/>
              <a:t>ロールプレイング（初めて会った人の話したいことをアクティブリスニングでどんどん聞く）</a:t>
            </a:r>
            <a:endParaRPr lang="ja-JP" altLang="ja-JP" sz="2800" dirty="0"/>
          </a:p>
        </p:txBody>
      </p:sp>
      <p:sp>
        <p:nvSpPr>
          <p:cNvPr id="123907" name="テキスト プレースホルダ 6">
            <a:extLst>
              <a:ext uri="{FF2B5EF4-FFF2-40B4-BE49-F238E27FC236}">
                <a16:creationId xmlns:a16="http://schemas.microsoft.com/office/drawing/2014/main" id="{E2765506-6E09-4BF2-A27B-688D19D15FA3}"/>
              </a:ext>
            </a:extLst>
          </p:cNvPr>
          <p:cNvSpPr>
            <a:spLocks noGrp="1"/>
          </p:cNvSpPr>
          <p:nvPr>
            <p:ph type="body" sz="quarter" idx="15"/>
          </p:nvPr>
        </p:nvSpPr>
        <p:spPr>
          <a:xfrm>
            <a:off x="34925" y="1571352"/>
            <a:ext cx="9023350" cy="4757713"/>
          </a:xfrm>
        </p:spPr>
        <p:txBody>
          <a:bodyPr/>
          <a:lstStyle/>
          <a:p>
            <a:pPr marL="447675" indent="-447675" eaLnBrk="1" hangingPunct="1">
              <a:lnSpc>
                <a:spcPts val="2000"/>
              </a:lnSpc>
              <a:spcBef>
                <a:spcPts val="300"/>
              </a:spcBef>
              <a:buClr>
                <a:srgbClr val="382971"/>
              </a:buClr>
              <a:buFont typeface="Wingdings" pitchFamily="2" charset="2"/>
              <a:buChar char=""/>
              <a:defRPr/>
            </a:pPr>
            <a:r>
              <a:rPr lang="en-US" altLang="ja-JP" sz="2000" dirty="0"/>
              <a:t>3</a:t>
            </a:r>
            <a:r>
              <a:rPr lang="ja-JP" altLang="en-US" sz="2000" dirty="0"/>
              <a:t>人</a:t>
            </a:r>
            <a:r>
              <a:rPr lang="en-US" altLang="ja-JP" sz="2000" dirty="0"/>
              <a:t>1</a:t>
            </a:r>
            <a:r>
              <a:rPr lang="ja-JP" altLang="en-US" sz="2000" dirty="0"/>
              <a:t>グループで、自分、勉強会などで初めて会った人、オブザーバー（フィードバック担当）の役割をする</a:t>
            </a:r>
            <a:endParaRPr lang="en-US" altLang="ja-JP" sz="2000" dirty="0"/>
          </a:p>
          <a:p>
            <a:pPr marL="447675" indent="-447675" eaLnBrk="1" hangingPunct="1">
              <a:lnSpc>
                <a:spcPts val="2000"/>
              </a:lnSpc>
              <a:spcBef>
                <a:spcPts val="300"/>
              </a:spcBef>
              <a:buClr>
                <a:srgbClr val="382971"/>
              </a:buClr>
              <a:buFont typeface="Wingdings" pitchFamily="2" charset="2"/>
              <a:buChar char=""/>
              <a:defRPr/>
            </a:pPr>
            <a:endParaRPr lang="en-US" altLang="ja-JP" sz="2000" dirty="0"/>
          </a:p>
          <a:p>
            <a:pPr marL="447675" indent="-447675" eaLnBrk="1" hangingPunct="1">
              <a:lnSpc>
                <a:spcPts val="2000"/>
              </a:lnSpc>
              <a:spcBef>
                <a:spcPts val="300"/>
              </a:spcBef>
              <a:buClr>
                <a:srgbClr val="382971"/>
              </a:buClr>
              <a:buFont typeface="Wingdings" pitchFamily="2" charset="2"/>
              <a:buChar char=""/>
              <a:defRPr/>
            </a:pPr>
            <a:r>
              <a:rPr lang="ja-JP" altLang="en-US" sz="2000" dirty="0"/>
              <a:t>ミーティングの目的は、勉強会などで初めて会った人の話したいことを、アクティブリスニングによりどんどん聞いていく</a:t>
            </a:r>
            <a:endParaRPr lang="en-US" altLang="ja-JP" sz="2000" dirty="0"/>
          </a:p>
          <a:p>
            <a:pPr marL="447675" indent="-447675" eaLnBrk="1" hangingPunct="1">
              <a:lnSpc>
                <a:spcPts val="2000"/>
              </a:lnSpc>
              <a:spcBef>
                <a:spcPts val="300"/>
              </a:spcBef>
              <a:buClr>
                <a:srgbClr val="382971"/>
              </a:buClr>
              <a:buFont typeface="Wingdings" pitchFamily="2" charset="2"/>
              <a:buChar char=""/>
              <a:defRPr/>
            </a:pPr>
            <a:endParaRPr lang="en-US" altLang="ja-JP" sz="2000" dirty="0">
              <a:solidFill>
                <a:srgbClr val="000000"/>
              </a:solidFill>
            </a:endParaRPr>
          </a:p>
          <a:p>
            <a:pPr marL="447675" indent="-447675" eaLnBrk="1" hangingPunct="1">
              <a:lnSpc>
                <a:spcPts val="2000"/>
              </a:lnSpc>
              <a:spcBef>
                <a:spcPts val="300"/>
              </a:spcBef>
              <a:buClr>
                <a:srgbClr val="382971"/>
              </a:buClr>
              <a:buFont typeface="Wingdings" pitchFamily="2" charset="2"/>
              <a:buChar char=""/>
              <a:defRPr/>
            </a:pPr>
            <a:r>
              <a:rPr lang="ja-JP" altLang="en-US" sz="2000" dirty="0">
                <a:solidFill>
                  <a:srgbClr val="000000"/>
                </a:solidFill>
              </a:rPr>
              <a:t>実施方法</a:t>
            </a:r>
            <a:endParaRPr kumimoji="0" lang="ja-JP" altLang="en-US" sz="2000" kern="0" dirty="0">
              <a:solidFill>
                <a:srgbClr val="000000"/>
              </a:solidFill>
              <a:latin typeface="Arial"/>
              <a:ea typeface="ＭＳ Ｐゴシック"/>
            </a:endParaRPr>
          </a:p>
          <a:p>
            <a:pPr marL="712788" lvl="2" indent="-298450">
              <a:lnSpc>
                <a:spcPts val="2000"/>
              </a:lnSpc>
              <a:defRPr/>
            </a:pPr>
            <a:r>
              <a:rPr lang="ja-JP" altLang="en-US" sz="2000" dirty="0">
                <a:solidFill>
                  <a:srgbClr val="000000"/>
                </a:solidFill>
              </a:rPr>
              <a:t>近くの人と</a:t>
            </a:r>
            <a:r>
              <a:rPr lang="en-US" altLang="ja-JP" sz="2000" dirty="0">
                <a:solidFill>
                  <a:srgbClr val="000000"/>
                </a:solidFill>
              </a:rPr>
              <a:t>3</a:t>
            </a:r>
            <a:r>
              <a:rPr lang="ja-JP" altLang="en-US" sz="2000" dirty="0">
                <a:solidFill>
                  <a:srgbClr val="000000"/>
                </a:solidFill>
              </a:rPr>
              <a:t>人でグループを作る</a:t>
            </a:r>
            <a:endParaRPr lang="en-US" altLang="ja-JP" sz="2000" dirty="0">
              <a:solidFill>
                <a:srgbClr val="000000"/>
              </a:solidFill>
            </a:endParaRPr>
          </a:p>
          <a:p>
            <a:pPr marL="712788" lvl="2" indent="-298450" defTabSz="957263">
              <a:lnSpc>
                <a:spcPts val="2000"/>
              </a:lnSpc>
              <a:buClr>
                <a:srgbClr val="46008C"/>
              </a:buClr>
              <a:buFontTx/>
              <a:buChar char="–"/>
              <a:defRPr/>
            </a:pPr>
            <a:r>
              <a:rPr lang="en-US" altLang="ja-JP" sz="2000" dirty="0"/>
              <a:t>1</a:t>
            </a:r>
            <a:r>
              <a:rPr lang="ja-JP" altLang="en-US" sz="2000" dirty="0"/>
              <a:t>セット</a:t>
            </a:r>
            <a:r>
              <a:rPr lang="en-US" altLang="ja-JP" sz="2000" dirty="0"/>
              <a:t>4</a:t>
            </a:r>
            <a:r>
              <a:rPr lang="ja-JP" altLang="en-US" sz="2000" dirty="0"/>
              <a:t>分（ロールプレイング</a:t>
            </a:r>
            <a:r>
              <a:rPr lang="en-US" altLang="ja-JP" sz="2000" dirty="0"/>
              <a:t>2</a:t>
            </a:r>
            <a:r>
              <a:rPr lang="ja-JP" altLang="en-US" sz="2000" dirty="0"/>
              <a:t>分、フィードバック</a:t>
            </a:r>
            <a:r>
              <a:rPr lang="en-US" altLang="ja-JP" sz="2000" dirty="0"/>
              <a:t>2</a:t>
            </a:r>
            <a:r>
              <a:rPr lang="ja-JP" altLang="en-US" sz="2000" dirty="0"/>
              <a:t>分）</a:t>
            </a:r>
            <a:endParaRPr lang="en-US" altLang="ja-JP" sz="2000" dirty="0"/>
          </a:p>
          <a:p>
            <a:pPr marL="712788" lvl="2" indent="-298450" defTabSz="957263">
              <a:lnSpc>
                <a:spcPts val="2000"/>
              </a:lnSpc>
              <a:buClr>
                <a:srgbClr val="46008C"/>
              </a:buClr>
              <a:buFontTx/>
              <a:buChar char="–"/>
              <a:defRPr/>
            </a:pPr>
            <a:r>
              <a:rPr lang="ja-JP" altLang="en-US" sz="2000" dirty="0"/>
              <a:t>勉強会などで初めて会った人の話に耳を傾けます。聞く姿勢、深い関心、適切な相づち、必要に応じた呼び水、いらいらせずに待つ姿勢などが大切</a:t>
            </a:r>
            <a:endParaRPr lang="en-US" altLang="ja-JP" sz="2000" dirty="0"/>
          </a:p>
          <a:p>
            <a:pPr marL="712788" lvl="2" indent="-298450" defTabSz="957263">
              <a:lnSpc>
                <a:spcPts val="2000"/>
              </a:lnSpc>
              <a:buClr>
                <a:srgbClr val="46008C"/>
              </a:buClr>
              <a:buFontTx/>
              <a:buChar char="–"/>
              <a:defRPr/>
            </a:pPr>
            <a:r>
              <a:rPr lang="ja-JP" altLang="en-US" sz="2000" dirty="0"/>
              <a:t>初めて会った役の人は、何でもいいので自分の関心のあること、好きなことについて話す</a:t>
            </a:r>
            <a:endParaRPr lang="en-US" altLang="ja-JP" sz="2000" dirty="0"/>
          </a:p>
          <a:p>
            <a:pPr marL="712788" lvl="2" indent="-298450" defTabSz="957263">
              <a:lnSpc>
                <a:spcPts val="2000"/>
              </a:lnSpc>
              <a:buClr>
                <a:srgbClr val="46008C"/>
              </a:buClr>
              <a:buFontTx/>
              <a:buChar char="–"/>
              <a:defRPr/>
            </a:pPr>
            <a:r>
              <a:rPr lang="ja-JP" altLang="en-US" sz="2000" dirty="0"/>
              <a:t>フィードバックはオブザーバー役から行う。気づいた点を</a:t>
            </a:r>
            <a:r>
              <a:rPr lang="en-US" altLang="ja-JP" sz="2000" dirty="0"/>
              <a:t>3</a:t>
            </a:r>
            <a:r>
              <a:rPr lang="ja-JP" altLang="en-US" sz="2000" dirty="0"/>
              <a:t>～</a:t>
            </a:r>
            <a:r>
              <a:rPr lang="en-US" altLang="ja-JP" sz="2000" dirty="0"/>
              <a:t>4</a:t>
            </a:r>
            <a:r>
              <a:rPr lang="ja-JP" altLang="en-US" sz="2000" dirty="0"/>
              <a:t>点必ずメモをしておき、端的に伝える。初めて会った役の人からも伝える。最後に自分から感想を言う</a:t>
            </a:r>
            <a:endParaRPr lang="en-US" altLang="ja-JP" sz="2000" dirty="0"/>
          </a:p>
          <a:p>
            <a:pPr marL="712788" lvl="2" indent="-298450" defTabSz="957263">
              <a:lnSpc>
                <a:spcPts val="2000"/>
              </a:lnSpc>
              <a:buClr>
                <a:srgbClr val="46008C"/>
              </a:buClr>
              <a:buFontTx/>
              <a:buChar char="–"/>
              <a:defRPr/>
            </a:pPr>
            <a:r>
              <a:rPr lang="en-US" altLang="ja-JP" sz="2000" dirty="0"/>
              <a:t>3</a:t>
            </a:r>
            <a:r>
              <a:rPr lang="ja-JP" altLang="en-US" sz="2000" dirty="0"/>
              <a:t>人が時計回りで順番に</a:t>
            </a:r>
            <a:r>
              <a:rPr lang="en-US" altLang="ja-JP" sz="2000" dirty="0"/>
              <a:t>3</a:t>
            </a:r>
            <a:r>
              <a:rPr lang="ja-JP" altLang="en-US" sz="2000" dirty="0"/>
              <a:t>役を演じる</a:t>
            </a:r>
            <a:r>
              <a:rPr lang="ja-JP" altLang="en-US" sz="2000" dirty="0">
                <a:solidFill>
                  <a:srgbClr val="000000"/>
                </a:solidFill>
              </a:rPr>
              <a:t>（</a:t>
            </a:r>
            <a:r>
              <a:rPr lang="en-US" altLang="ja-JP" sz="2000" dirty="0">
                <a:solidFill>
                  <a:srgbClr val="000000"/>
                </a:solidFill>
              </a:rPr>
              <a:t>4</a:t>
            </a:r>
            <a:r>
              <a:rPr lang="ja-JP" altLang="en-US" sz="2000" dirty="0">
                <a:solidFill>
                  <a:srgbClr val="000000"/>
                </a:solidFill>
              </a:rPr>
              <a:t>分</a:t>
            </a:r>
            <a:r>
              <a:rPr lang="ja-JP" altLang="en-US" sz="2000" dirty="0" err="1">
                <a:solidFill>
                  <a:srgbClr val="000000"/>
                </a:solidFill>
              </a:rPr>
              <a:t>ｘ</a:t>
            </a:r>
            <a:r>
              <a:rPr lang="en-US" altLang="ja-JP" sz="2000" dirty="0">
                <a:solidFill>
                  <a:srgbClr val="000000"/>
                </a:solidFill>
              </a:rPr>
              <a:t>3</a:t>
            </a:r>
            <a:r>
              <a:rPr lang="ja-JP" altLang="en-US" sz="2000" dirty="0">
                <a:solidFill>
                  <a:srgbClr val="000000"/>
                </a:solidFill>
              </a:rPr>
              <a:t>＝</a:t>
            </a:r>
            <a:r>
              <a:rPr lang="en-US" altLang="ja-JP" sz="2000" dirty="0">
                <a:solidFill>
                  <a:srgbClr val="000000"/>
                </a:solidFill>
              </a:rPr>
              <a:t>12</a:t>
            </a:r>
            <a:r>
              <a:rPr lang="ja-JP" altLang="en-US" sz="2000" dirty="0">
                <a:solidFill>
                  <a:srgbClr val="000000"/>
                </a:solidFill>
              </a:rPr>
              <a:t>分）</a:t>
            </a:r>
            <a:endParaRPr lang="en-US" altLang="ja-JP" sz="2000" dirty="0"/>
          </a:p>
        </p:txBody>
      </p:sp>
      <p:sp>
        <p:nvSpPr>
          <p:cNvPr id="315396" name="スライド番号プレースホルダ 110">
            <a:extLst>
              <a:ext uri="{FF2B5EF4-FFF2-40B4-BE49-F238E27FC236}">
                <a16:creationId xmlns:a16="http://schemas.microsoft.com/office/drawing/2014/main" id="{3A6702C4-3B25-45F5-B7A5-BBBCCB28B839}"/>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100000"/>
              </a:lnSpc>
              <a:spcBef>
                <a:spcPct val="0"/>
              </a:spcBef>
              <a:buSzTx/>
            </a:pPr>
            <a:fld id="{EF67DE4F-7137-4A0E-8546-C01D001C467B}" type="slidenum">
              <a:rPr kumimoji="0" lang="en-US" altLang="ja-JP" sz="1100">
                <a:solidFill>
                  <a:srgbClr val="000000"/>
                </a:solidFill>
              </a:rPr>
              <a:pPr algn="r" eaLnBrk="1" hangingPunct="1">
                <a:lnSpc>
                  <a:spcPct val="100000"/>
                </a:lnSpc>
                <a:spcBef>
                  <a:spcPct val="0"/>
                </a:spcBef>
                <a:buSzTx/>
              </a:pPr>
              <a:t>6</a:t>
            </a:fld>
            <a:endParaRPr kumimoji="0" lang="en-US" altLang="ja-JP" sz="1100">
              <a:solidFill>
                <a:srgbClr val="000000"/>
              </a:solidFill>
            </a:endParaRPr>
          </a:p>
        </p:txBody>
      </p:sp>
    </p:spTree>
    <p:extLst>
      <p:ext uri="{BB962C8B-B14F-4D97-AF65-F5344CB8AC3E}">
        <p14:creationId xmlns:p14="http://schemas.microsoft.com/office/powerpoint/2010/main" val="54649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タイトル 5">
            <a:extLst>
              <a:ext uri="{FF2B5EF4-FFF2-40B4-BE49-F238E27FC236}">
                <a16:creationId xmlns:a16="http://schemas.microsoft.com/office/drawing/2014/main" id="{C134A0D4-88E2-4493-9F8C-E17F53055C44}"/>
              </a:ext>
            </a:extLst>
          </p:cNvPr>
          <p:cNvSpPr>
            <a:spLocks noGrp="1" noChangeArrowheads="1"/>
          </p:cNvSpPr>
          <p:nvPr>
            <p:ph type="title"/>
          </p:nvPr>
        </p:nvSpPr>
        <p:spPr>
          <a:xfrm>
            <a:off x="322957" y="332656"/>
            <a:ext cx="8497515" cy="818686"/>
          </a:xfrm>
          <a:ln/>
        </p:spPr>
        <p:txBody>
          <a:bodyPr/>
          <a:lstStyle/>
          <a:p>
            <a:r>
              <a:rPr lang="ja-JP" altLang="en-US" sz="2800" dirty="0"/>
              <a:t>ロールプレイング（部下の悩みをアクティブリスニングでどんどん聞く）</a:t>
            </a:r>
            <a:endParaRPr lang="ja-JP" altLang="ja-JP" sz="2800" dirty="0"/>
          </a:p>
        </p:txBody>
      </p:sp>
      <p:sp>
        <p:nvSpPr>
          <p:cNvPr id="123907" name="テキスト プレースホルダ 6">
            <a:extLst>
              <a:ext uri="{FF2B5EF4-FFF2-40B4-BE49-F238E27FC236}">
                <a16:creationId xmlns:a16="http://schemas.microsoft.com/office/drawing/2014/main" id="{E2765506-6E09-4BF2-A27B-688D19D15FA3}"/>
              </a:ext>
            </a:extLst>
          </p:cNvPr>
          <p:cNvSpPr>
            <a:spLocks noGrp="1"/>
          </p:cNvSpPr>
          <p:nvPr>
            <p:ph type="body" sz="quarter" idx="15"/>
          </p:nvPr>
        </p:nvSpPr>
        <p:spPr>
          <a:xfrm>
            <a:off x="34925" y="1412776"/>
            <a:ext cx="9023350" cy="5168081"/>
          </a:xfrm>
        </p:spPr>
        <p:txBody>
          <a:bodyPr/>
          <a:lstStyle/>
          <a:p>
            <a:pPr marL="447675" indent="-447675" eaLnBrk="1" hangingPunct="1">
              <a:lnSpc>
                <a:spcPts val="2000"/>
              </a:lnSpc>
              <a:spcBef>
                <a:spcPts val="300"/>
              </a:spcBef>
              <a:buClr>
                <a:srgbClr val="382971"/>
              </a:buClr>
              <a:buFont typeface="Wingdings" pitchFamily="2" charset="2"/>
              <a:buChar char=""/>
              <a:defRPr/>
            </a:pPr>
            <a:r>
              <a:rPr lang="en-US" altLang="ja-JP" sz="2000" dirty="0"/>
              <a:t>3</a:t>
            </a:r>
            <a:r>
              <a:rPr lang="ja-JP" altLang="en-US" sz="2000" dirty="0"/>
              <a:t>人</a:t>
            </a:r>
            <a:r>
              <a:rPr lang="en-US" altLang="ja-JP" sz="2000" dirty="0"/>
              <a:t>1</a:t>
            </a:r>
            <a:r>
              <a:rPr lang="ja-JP" altLang="en-US" sz="2000" dirty="0"/>
              <a:t>グループで、自分、部下、オブザーバー（フィードバック担当）の役割をする</a:t>
            </a:r>
            <a:endParaRPr lang="en-US" altLang="ja-JP" sz="2000" dirty="0"/>
          </a:p>
          <a:p>
            <a:pPr marL="447675" indent="-447675" eaLnBrk="1" hangingPunct="1">
              <a:lnSpc>
                <a:spcPts val="2000"/>
              </a:lnSpc>
              <a:spcBef>
                <a:spcPts val="300"/>
              </a:spcBef>
              <a:buClr>
                <a:srgbClr val="382971"/>
              </a:buClr>
              <a:buFont typeface="Wingdings" pitchFamily="2" charset="2"/>
              <a:buChar char=""/>
              <a:defRPr/>
            </a:pPr>
            <a:endParaRPr lang="en-US" altLang="ja-JP" sz="2000" dirty="0"/>
          </a:p>
          <a:p>
            <a:pPr marL="447675" indent="-447675" eaLnBrk="1" hangingPunct="1">
              <a:lnSpc>
                <a:spcPts val="2000"/>
              </a:lnSpc>
              <a:spcBef>
                <a:spcPts val="300"/>
              </a:spcBef>
              <a:buClr>
                <a:srgbClr val="382971"/>
              </a:buClr>
              <a:buFont typeface="Wingdings" pitchFamily="2" charset="2"/>
              <a:buChar char=""/>
              <a:defRPr/>
            </a:pPr>
            <a:r>
              <a:rPr lang="ja-JP" altLang="en-US" sz="2000" dirty="0"/>
              <a:t>ミーティングの目的は、部下へのアクティブリスニングを徹底し、悩みを理解する</a:t>
            </a:r>
            <a:endParaRPr lang="en-US" altLang="ja-JP" sz="2000" dirty="0"/>
          </a:p>
          <a:p>
            <a:pPr marL="447675" indent="-447675" eaLnBrk="1" hangingPunct="1">
              <a:lnSpc>
                <a:spcPts val="2000"/>
              </a:lnSpc>
              <a:spcBef>
                <a:spcPts val="300"/>
              </a:spcBef>
              <a:buClr>
                <a:srgbClr val="382971"/>
              </a:buClr>
              <a:buFont typeface="Wingdings" pitchFamily="2" charset="2"/>
              <a:buChar char=""/>
              <a:defRPr/>
            </a:pPr>
            <a:endParaRPr lang="en-US" altLang="ja-JP" sz="2000" dirty="0"/>
          </a:p>
          <a:p>
            <a:pPr marL="447675" indent="-447675" eaLnBrk="1" hangingPunct="1">
              <a:lnSpc>
                <a:spcPts val="2000"/>
              </a:lnSpc>
              <a:spcBef>
                <a:spcPts val="300"/>
              </a:spcBef>
              <a:buClr>
                <a:srgbClr val="382971"/>
              </a:buClr>
              <a:buFont typeface="Wingdings" pitchFamily="2" charset="2"/>
              <a:buChar char=""/>
              <a:defRPr/>
            </a:pPr>
            <a:r>
              <a:rPr lang="ja-JP" altLang="en-US" sz="2000" dirty="0"/>
              <a:t>状況は以下から選ぶ</a:t>
            </a:r>
            <a:endParaRPr lang="en-US" altLang="ja-JP" sz="2000" dirty="0"/>
          </a:p>
          <a:p>
            <a:pPr marL="719138" lvl="2" indent="-339725" eaLnBrk="1">
              <a:lnSpc>
                <a:spcPts val="2000"/>
              </a:lnSpc>
              <a:spcBef>
                <a:spcPts val="300"/>
              </a:spcBef>
              <a:defRPr/>
            </a:pPr>
            <a:r>
              <a:rPr lang="ja-JP" altLang="en-US" sz="2000" dirty="0">
                <a:solidFill>
                  <a:srgbClr val="000000"/>
                </a:solidFill>
              </a:rPr>
              <a:t>ケース</a:t>
            </a:r>
            <a:r>
              <a:rPr lang="en-US" altLang="ja-JP" sz="2000" dirty="0">
                <a:solidFill>
                  <a:srgbClr val="000000"/>
                </a:solidFill>
              </a:rPr>
              <a:t>1: </a:t>
            </a:r>
            <a:r>
              <a:rPr lang="ja-JP" altLang="en-US" sz="2000" dirty="0">
                <a:solidFill>
                  <a:srgbClr val="000000"/>
                </a:solidFill>
              </a:rPr>
              <a:t>部下は自分に自信がなく、悩みをどう打ち明けたらいいかわからない</a:t>
            </a:r>
            <a:endParaRPr lang="en-US" altLang="ja-JP" sz="2000" dirty="0">
              <a:solidFill>
                <a:srgbClr val="000000"/>
              </a:solidFill>
            </a:endParaRPr>
          </a:p>
          <a:p>
            <a:pPr marL="719138" lvl="2" indent="-339725" eaLnBrk="1">
              <a:lnSpc>
                <a:spcPts val="2000"/>
              </a:lnSpc>
              <a:spcBef>
                <a:spcPts val="300"/>
              </a:spcBef>
              <a:defRPr/>
            </a:pPr>
            <a:r>
              <a:rPr lang="ja-JP" altLang="en-US" sz="2000" dirty="0">
                <a:solidFill>
                  <a:srgbClr val="000000"/>
                </a:solidFill>
              </a:rPr>
              <a:t>ケース</a:t>
            </a:r>
            <a:r>
              <a:rPr lang="en-US" altLang="ja-JP" sz="2000" dirty="0">
                <a:solidFill>
                  <a:srgbClr val="000000"/>
                </a:solidFill>
              </a:rPr>
              <a:t>2</a:t>
            </a:r>
            <a:r>
              <a:rPr lang="ja-JP" altLang="en-US" sz="2000" dirty="0">
                <a:solidFill>
                  <a:srgbClr val="000000"/>
                </a:solidFill>
              </a:rPr>
              <a:t>：会社や仕事に対してシニカルで上司である自分に心を開いていない</a:t>
            </a:r>
            <a:endParaRPr lang="en-US" altLang="ja-JP" sz="2000" dirty="0">
              <a:solidFill>
                <a:srgbClr val="000000"/>
              </a:solidFill>
            </a:endParaRPr>
          </a:p>
          <a:p>
            <a:pPr marL="719138" lvl="2" indent="-339725" eaLnBrk="1">
              <a:lnSpc>
                <a:spcPts val="2000"/>
              </a:lnSpc>
              <a:spcBef>
                <a:spcPts val="300"/>
              </a:spcBef>
              <a:defRPr/>
            </a:pPr>
            <a:r>
              <a:rPr lang="ja-JP" altLang="en-US" sz="2000" dirty="0">
                <a:solidFill>
                  <a:srgbClr val="000000"/>
                </a:solidFill>
              </a:rPr>
              <a:t>ケース</a:t>
            </a:r>
            <a:r>
              <a:rPr lang="en-US" altLang="ja-JP" sz="2000" dirty="0">
                <a:solidFill>
                  <a:srgbClr val="000000"/>
                </a:solidFill>
              </a:rPr>
              <a:t>3</a:t>
            </a:r>
            <a:r>
              <a:rPr lang="ja-JP" altLang="en-US" sz="2000" dirty="0">
                <a:solidFill>
                  <a:srgbClr val="000000"/>
                </a:solidFill>
              </a:rPr>
              <a:t>：前の上司にいじめられた結果、上司や会社への不信感が強い</a:t>
            </a:r>
            <a:endParaRPr lang="en-US" altLang="ja-JP" sz="2000" dirty="0">
              <a:solidFill>
                <a:srgbClr val="000000"/>
              </a:solidFill>
            </a:endParaRPr>
          </a:p>
          <a:p>
            <a:pPr marL="719138" lvl="2" indent="-339725" eaLnBrk="1">
              <a:lnSpc>
                <a:spcPts val="2000"/>
              </a:lnSpc>
              <a:spcBef>
                <a:spcPts val="300"/>
              </a:spcBef>
              <a:defRPr/>
            </a:pPr>
            <a:r>
              <a:rPr lang="ja-JP" altLang="en-US" sz="2000" dirty="0">
                <a:solidFill>
                  <a:srgbClr val="000000"/>
                </a:solidFill>
              </a:rPr>
              <a:t>ケース</a:t>
            </a:r>
            <a:r>
              <a:rPr lang="en-US" altLang="ja-JP" sz="2000" dirty="0">
                <a:solidFill>
                  <a:srgbClr val="000000"/>
                </a:solidFill>
              </a:rPr>
              <a:t>4</a:t>
            </a:r>
            <a:r>
              <a:rPr lang="ja-JP" altLang="en-US" sz="2000" dirty="0">
                <a:solidFill>
                  <a:srgbClr val="000000"/>
                </a:solidFill>
              </a:rPr>
              <a:t>：部下はプライベートでもめ事があり、</a:t>
            </a:r>
            <a:r>
              <a:rPr lang="ja-JP" altLang="en-US" sz="2000" dirty="0" err="1">
                <a:solidFill>
                  <a:srgbClr val="000000"/>
                </a:solidFill>
              </a:rPr>
              <a:t>うつうつして</a:t>
            </a:r>
            <a:r>
              <a:rPr lang="ja-JP" altLang="en-US" sz="2000" dirty="0">
                <a:solidFill>
                  <a:srgbClr val="000000"/>
                </a:solidFill>
              </a:rPr>
              <a:t>いる</a:t>
            </a:r>
            <a:endParaRPr lang="en-US" altLang="ja-JP" sz="2000" dirty="0">
              <a:solidFill>
                <a:srgbClr val="000000"/>
              </a:solidFill>
            </a:endParaRPr>
          </a:p>
          <a:p>
            <a:pPr marL="447675" indent="-447675" eaLnBrk="1" hangingPunct="1">
              <a:lnSpc>
                <a:spcPts val="2000"/>
              </a:lnSpc>
              <a:spcBef>
                <a:spcPts val="300"/>
              </a:spcBef>
              <a:buClr>
                <a:srgbClr val="382971"/>
              </a:buClr>
              <a:buFont typeface="Wingdings" pitchFamily="2" charset="2"/>
              <a:buChar char=""/>
              <a:defRPr/>
            </a:pPr>
            <a:endParaRPr lang="en-US" altLang="ja-JP" sz="2000" dirty="0">
              <a:solidFill>
                <a:srgbClr val="000000"/>
              </a:solidFill>
            </a:endParaRPr>
          </a:p>
          <a:p>
            <a:pPr marL="447675" indent="-447675" eaLnBrk="1" hangingPunct="1">
              <a:lnSpc>
                <a:spcPts val="2000"/>
              </a:lnSpc>
              <a:spcBef>
                <a:spcPts val="300"/>
              </a:spcBef>
              <a:buClr>
                <a:srgbClr val="382971"/>
              </a:buClr>
              <a:buFont typeface="Wingdings" pitchFamily="2" charset="2"/>
              <a:buChar char=""/>
              <a:defRPr/>
            </a:pPr>
            <a:r>
              <a:rPr lang="ja-JP" altLang="en-US" sz="2000" dirty="0">
                <a:solidFill>
                  <a:srgbClr val="000000"/>
                </a:solidFill>
              </a:rPr>
              <a:t>実施方法</a:t>
            </a:r>
          </a:p>
          <a:p>
            <a:pPr marL="712788" lvl="2" indent="-298450">
              <a:lnSpc>
                <a:spcPts val="2000"/>
              </a:lnSpc>
              <a:spcBef>
                <a:spcPts val="300"/>
              </a:spcBef>
              <a:defRPr/>
            </a:pPr>
            <a:r>
              <a:rPr lang="ja-JP" altLang="en-US" sz="2000" dirty="0">
                <a:solidFill>
                  <a:srgbClr val="000000"/>
                </a:solidFill>
              </a:rPr>
              <a:t>近くの人と</a:t>
            </a:r>
            <a:r>
              <a:rPr lang="en-US" altLang="ja-JP" sz="2000" dirty="0">
                <a:solidFill>
                  <a:srgbClr val="000000"/>
                </a:solidFill>
              </a:rPr>
              <a:t>3</a:t>
            </a:r>
            <a:r>
              <a:rPr lang="ja-JP" altLang="en-US" sz="2000" dirty="0">
                <a:solidFill>
                  <a:srgbClr val="000000"/>
                </a:solidFill>
              </a:rPr>
              <a:t>人でグループを作る</a:t>
            </a:r>
            <a:endParaRPr lang="en-US" altLang="ja-JP" sz="2000" dirty="0">
              <a:solidFill>
                <a:srgbClr val="000000"/>
              </a:solidFill>
            </a:endParaRPr>
          </a:p>
          <a:p>
            <a:pPr marL="712788" lvl="2" indent="-298450">
              <a:lnSpc>
                <a:spcPts val="2000"/>
              </a:lnSpc>
              <a:spcBef>
                <a:spcPts val="300"/>
              </a:spcBef>
              <a:defRPr/>
            </a:pPr>
            <a:r>
              <a:rPr lang="en-US" altLang="ja-JP" sz="2000" dirty="0"/>
              <a:t>1</a:t>
            </a:r>
            <a:r>
              <a:rPr lang="ja-JP" altLang="en-US" sz="2000" dirty="0"/>
              <a:t>セット</a:t>
            </a:r>
            <a:r>
              <a:rPr lang="en-US" altLang="ja-JP" sz="2000" dirty="0"/>
              <a:t>4</a:t>
            </a:r>
            <a:r>
              <a:rPr lang="ja-JP" altLang="en-US" sz="2000" dirty="0"/>
              <a:t>分（ロールプレイング</a:t>
            </a:r>
            <a:r>
              <a:rPr lang="en-US" altLang="ja-JP" sz="2000" dirty="0"/>
              <a:t>2</a:t>
            </a:r>
            <a:r>
              <a:rPr lang="ja-JP" altLang="en-US" sz="2000" dirty="0"/>
              <a:t>分、フィードバック</a:t>
            </a:r>
            <a:r>
              <a:rPr lang="en-US" altLang="ja-JP" sz="2000" dirty="0"/>
              <a:t>2</a:t>
            </a:r>
            <a:r>
              <a:rPr lang="ja-JP" altLang="en-US" sz="2000" dirty="0"/>
              <a:t>分）</a:t>
            </a:r>
            <a:endParaRPr lang="en-US" altLang="ja-JP" sz="2000" dirty="0"/>
          </a:p>
          <a:p>
            <a:pPr marL="712788" lvl="2" indent="-298450">
              <a:lnSpc>
                <a:spcPts val="2000"/>
              </a:lnSpc>
              <a:spcBef>
                <a:spcPts val="300"/>
              </a:spcBef>
              <a:defRPr/>
            </a:pPr>
            <a:r>
              <a:rPr lang="ja-JP" altLang="en-US" sz="2000" dirty="0"/>
              <a:t>ロールプレイングの主役である自分がケースを指定し、始める</a:t>
            </a:r>
            <a:r>
              <a:rPr lang="ja-JP" altLang="en-US" sz="2000" dirty="0">
                <a:solidFill>
                  <a:srgbClr val="000000"/>
                </a:solidFill>
              </a:rPr>
              <a:t>（どのケースでもよい。自分が練習したいケースを選ぶ）</a:t>
            </a:r>
            <a:endParaRPr lang="en-US" altLang="ja-JP" sz="2000" dirty="0"/>
          </a:p>
          <a:p>
            <a:pPr marL="712788" lvl="2" indent="-298450">
              <a:lnSpc>
                <a:spcPts val="2000"/>
              </a:lnSpc>
              <a:spcBef>
                <a:spcPts val="300"/>
              </a:spcBef>
              <a:defRPr/>
            </a:pPr>
            <a:r>
              <a:rPr lang="ja-JP" altLang="en-US" sz="2000" dirty="0"/>
              <a:t>フィードバックはオブザーバー役から行う。気づいた点を</a:t>
            </a:r>
            <a:r>
              <a:rPr lang="en-US" altLang="ja-JP" sz="2000" dirty="0"/>
              <a:t>3</a:t>
            </a:r>
            <a:r>
              <a:rPr lang="ja-JP" altLang="en-US" sz="2000" dirty="0"/>
              <a:t>～</a:t>
            </a:r>
            <a:r>
              <a:rPr lang="en-US" altLang="ja-JP" sz="2000" dirty="0"/>
              <a:t>4</a:t>
            </a:r>
            <a:r>
              <a:rPr lang="ja-JP" altLang="en-US" sz="2000" dirty="0"/>
              <a:t>点必ずメモをしておき、端的に伝える。部下役の人からも伝える。最後に自分から感想を言う</a:t>
            </a:r>
            <a:endParaRPr lang="en-US" altLang="ja-JP" sz="2000" dirty="0"/>
          </a:p>
          <a:p>
            <a:pPr marL="712788" lvl="2" indent="-298450">
              <a:lnSpc>
                <a:spcPts val="2000"/>
              </a:lnSpc>
              <a:spcBef>
                <a:spcPts val="300"/>
              </a:spcBef>
              <a:defRPr/>
            </a:pPr>
            <a:r>
              <a:rPr lang="en-US" altLang="ja-JP" sz="2000" dirty="0"/>
              <a:t>3</a:t>
            </a:r>
            <a:r>
              <a:rPr lang="ja-JP" altLang="en-US" sz="2000" dirty="0"/>
              <a:t>人が時計回りで順番に</a:t>
            </a:r>
            <a:r>
              <a:rPr lang="en-US" altLang="ja-JP" sz="2000" dirty="0"/>
              <a:t>3</a:t>
            </a:r>
            <a:r>
              <a:rPr lang="ja-JP" altLang="en-US" sz="2000" dirty="0"/>
              <a:t>役を演じる</a:t>
            </a:r>
            <a:r>
              <a:rPr lang="ja-JP" altLang="en-US" sz="2000" dirty="0">
                <a:solidFill>
                  <a:srgbClr val="000000"/>
                </a:solidFill>
              </a:rPr>
              <a:t>（</a:t>
            </a:r>
            <a:r>
              <a:rPr lang="en-US" altLang="ja-JP" sz="2000" dirty="0">
                <a:solidFill>
                  <a:srgbClr val="000000"/>
                </a:solidFill>
              </a:rPr>
              <a:t>4</a:t>
            </a:r>
            <a:r>
              <a:rPr lang="ja-JP" altLang="en-US" sz="2000" dirty="0">
                <a:solidFill>
                  <a:srgbClr val="000000"/>
                </a:solidFill>
              </a:rPr>
              <a:t>分</a:t>
            </a:r>
            <a:r>
              <a:rPr lang="ja-JP" altLang="en-US" sz="2000" dirty="0" err="1">
                <a:solidFill>
                  <a:srgbClr val="000000"/>
                </a:solidFill>
              </a:rPr>
              <a:t>ｘ</a:t>
            </a:r>
            <a:r>
              <a:rPr lang="en-US" altLang="ja-JP" sz="2000" dirty="0">
                <a:solidFill>
                  <a:srgbClr val="000000"/>
                </a:solidFill>
              </a:rPr>
              <a:t>3</a:t>
            </a:r>
            <a:r>
              <a:rPr lang="ja-JP" altLang="en-US" sz="2000" dirty="0">
                <a:solidFill>
                  <a:srgbClr val="000000"/>
                </a:solidFill>
              </a:rPr>
              <a:t>＝</a:t>
            </a:r>
            <a:r>
              <a:rPr lang="en-US" altLang="ja-JP" sz="2000" dirty="0">
                <a:solidFill>
                  <a:srgbClr val="000000"/>
                </a:solidFill>
              </a:rPr>
              <a:t>12</a:t>
            </a:r>
            <a:r>
              <a:rPr lang="ja-JP" altLang="en-US" sz="2000" dirty="0">
                <a:solidFill>
                  <a:srgbClr val="000000"/>
                </a:solidFill>
              </a:rPr>
              <a:t>分）</a:t>
            </a:r>
            <a:endParaRPr lang="en-US" altLang="ja-JP" sz="2000" dirty="0"/>
          </a:p>
        </p:txBody>
      </p:sp>
      <p:sp>
        <p:nvSpPr>
          <p:cNvPr id="315396" name="スライド番号プレースホルダ 110">
            <a:extLst>
              <a:ext uri="{FF2B5EF4-FFF2-40B4-BE49-F238E27FC236}">
                <a16:creationId xmlns:a16="http://schemas.microsoft.com/office/drawing/2014/main" id="{3A6702C4-3B25-45F5-B7A5-BBBCCB28B839}"/>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100000"/>
              </a:lnSpc>
              <a:spcBef>
                <a:spcPct val="0"/>
              </a:spcBef>
              <a:buSzTx/>
            </a:pPr>
            <a:fld id="{EF67DE4F-7137-4A0E-8546-C01D001C467B}" type="slidenum">
              <a:rPr kumimoji="0" lang="en-US" altLang="ja-JP" sz="1100">
                <a:solidFill>
                  <a:srgbClr val="000000"/>
                </a:solidFill>
              </a:rPr>
              <a:pPr algn="r" eaLnBrk="1" hangingPunct="1">
                <a:lnSpc>
                  <a:spcPct val="100000"/>
                </a:lnSpc>
                <a:spcBef>
                  <a:spcPct val="0"/>
                </a:spcBef>
                <a:buSzTx/>
              </a:pPr>
              <a:t>7</a:t>
            </a:fld>
            <a:endParaRPr kumimoji="0" lang="en-US" altLang="ja-JP" sz="1100">
              <a:solidFill>
                <a:srgbClr val="000000"/>
              </a:solidFill>
            </a:endParaRPr>
          </a:p>
        </p:txBody>
      </p:sp>
    </p:spTree>
    <p:extLst>
      <p:ext uri="{BB962C8B-B14F-4D97-AF65-F5344CB8AC3E}">
        <p14:creationId xmlns:p14="http://schemas.microsoft.com/office/powerpoint/2010/main" val="19763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タイトル 5">
            <a:extLst>
              <a:ext uri="{FF2B5EF4-FFF2-40B4-BE49-F238E27FC236}">
                <a16:creationId xmlns:a16="http://schemas.microsoft.com/office/drawing/2014/main" id="{C134A0D4-88E2-4493-9F8C-E17F53055C44}"/>
              </a:ext>
            </a:extLst>
          </p:cNvPr>
          <p:cNvSpPr>
            <a:spLocks noGrp="1" noChangeArrowheads="1"/>
          </p:cNvSpPr>
          <p:nvPr>
            <p:ph type="title"/>
          </p:nvPr>
        </p:nvSpPr>
        <p:spPr>
          <a:xfrm>
            <a:off x="250949" y="296863"/>
            <a:ext cx="8425507" cy="818686"/>
          </a:xfrm>
          <a:ln/>
        </p:spPr>
        <p:txBody>
          <a:bodyPr/>
          <a:lstStyle/>
          <a:p>
            <a:r>
              <a:rPr lang="ja-JP" altLang="en-US" sz="2800" dirty="0"/>
              <a:t>ロールプレイング（同僚の悩みをアクティブリスニングでどんどん聞く）</a:t>
            </a:r>
            <a:endParaRPr lang="ja-JP" altLang="ja-JP" sz="2800" dirty="0"/>
          </a:p>
        </p:txBody>
      </p:sp>
      <p:sp>
        <p:nvSpPr>
          <p:cNvPr id="123907" name="テキスト プレースホルダ 6">
            <a:extLst>
              <a:ext uri="{FF2B5EF4-FFF2-40B4-BE49-F238E27FC236}">
                <a16:creationId xmlns:a16="http://schemas.microsoft.com/office/drawing/2014/main" id="{E2765506-6E09-4BF2-A27B-688D19D15FA3}"/>
              </a:ext>
            </a:extLst>
          </p:cNvPr>
          <p:cNvSpPr>
            <a:spLocks noGrp="1"/>
          </p:cNvSpPr>
          <p:nvPr>
            <p:ph type="body" sz="quarter" idx="15"/>
          </p:nvPr>
        </p:nvSpPr>
        <p:spPr>
          <a:xfrm>
            <a:off x="34925" y="1410543"/>
            <a:ext cx="9023350" cy="5168081"/>
          </a:xfrm>
        </p:spPr>
        <p:txBody>
          <a:bodyPr/>
          <a:lstStyle/>
          <a:p>
            <a:pPr marL="447675" indent="-447675" eaLnBrk="1" hangingPunct="1">
              <a:lnSpc>
                <a:spcPts val="2000"/>
              </a:lnSpc>
              <a:spcBef>
                <a:spcPts val="300"/>
              </a:spcBef>
              <a:buClr>
                <a:srgbClr val="382971"/>
              </a:buClr>
              <a:buFont typeface="Wingdings" pitchFamily="2" charset="2"/>
              <a:buChar char=""/>
              <a:defRPr/>
            </a:pPr>
            <a:r>
              <a:rPr lang="en-US" altLang="ja-JP" sz="2000" dirty="0"/>
              <a:t>3</a:t>
            </a:r>
            <a:r>
              <a:rPr lang="ja-JP" altLang="en-US" sz="2000" dirty="0"/>
              <a:t>人</a:t>
            </a:r>
            <a:r>
              <a:rPr lang="en-US" altLang="ja-JP" sz="2000" dirty="0"/>
              <a:t>1</a:t>
            </a:r>
            <a:r>
              <a:rPr lang="ja-JP" altLang="en-US" sz="2000" dirty="0"/>
              <a:t>グループで、自分、同僚、オブザーバー（フィードバック担当）の役割をする</a:t>
            </a:r>
            <a:endParaRPr lang="en-US" altLang="ja-JP" sz="2000" dirty="0"/>
          </a:p>
          <a:p>
            <a:pPr marL="447675" indent="-447675" eaLnBrk="1" hangingPunct="1">
              <a:lnSpc>
                <a:spcPts val="2000"/>
              </a:lnSpc>
              <a:spcBef>
                <a:spcPts val="300"/>
              </a:spcBef>
              <a:buClr>
                <a:srgbClr val="382971"/>
              </a:buClr>
              <a:buFont typeface="Wingdings" pitchFamily="2" charset="2"/>
              <a:buChar char=""/>
              <a:defRPr/>
            </a:pPr>
            <a:endParaRPr lang="en-US" altLang="ja-JP" sz="2000" dirty="0"/>
          </a:p>
          <a:p>
            <a:pPr marL="447675" indent="-447675" eaLnBrk="1" hangingPunct="1">
              <a:lnSpc>
                <a:spcPts val="2000"/>
              </a:lnSpc>
              <a:spcBef>
                <a:spcPts val="300"/>
              </a:spcBef>
              <a:buClr>
                <a:srgbClr val="382971"/>
              </a:buClr>
              <a:buFont typeface="Wingdings" pitchFamily="2" charset="2"/>
              <a:buChar char=""/>
              <a:defRPr/>
            </a:pPr>
            <a:r>
              <a:rPr lang="ja-JP" altLang="en-US" sz="2000" dirty="0"/>
              <a:t>ミーティングの目的は、同僚へのアクティブリスニングを徹底し、悩みを理解する</a:t>
            </a:r>
            <a:endParaRPr lang="en-US" altLang="ja-JP" sz="2000" dirty="0"/>
          </a:p>
          <a:p>
            <a:pPr marL="447675" indent="-447675" eaLnBrk="1" hangingPunct="1">
              <a:lnSpc>
                <a:spcPts val="2000"/>
              </a:lnSpc>
              <a:spcBef>
                <a:spcPts val="300"/>
              </a:spcBef>
              <a:buClr>
                <a:srgbClr val="382971"/>
              </a:buClr>
              <a:buFont typeface="Wingdings" pitchFamily="2" charset="2"/>
              <a:buChar char=""/>
              <a:defRPr/>
            </a:pPr>
            <a:endParaRPr lang="en-US" altLang="ja-JP" sz="2000" dirty="0"/>
          </a:p>
          <a:p>
            <a:pPr marL="447675" indent="-447675" eaLnBrk="1" hangingPunct="1">
              <a:lnSpc>
                <a:spcPts val="2000"/>
              </a:lnSpc>
              <a:spcBef>
                <a:spcPts val="300"/>
              </a:spcBef>
              <a:buClr>
                <a:srgbClr val="382971"/>
              </a:buClr>
              <a:buFont typeface="Wingdings" pitchFamily="2" charset="2"/>
              <a:buChar char=""/>
              <a:defRPr/>
            </a:pPr>
            <a:r>
              <a:rPr lang="ja-JP" altLang="en-US" sz="2000" dirty="0"/>
              <a:t>状況は以下から選ぶ</a:t>
            </a:r>
            <a:endParaRPr lang="en-US" altLang="ja-JP" sz="2000" dirty="0"/>
          </a:p>
          <a:p>
            <a:pPr marL="719138" lvl="2" indent="-339725" eaLnBrk="1">
              <a:lnSpc>
                <a:spcPts val="2000"/>
              </a:lnSpc>
              <a:spcBef>
                <a:spcPts val="300"/>
              </a:spcBef>
              <a:defRPr/>
            </a:pPr>
            <a:r>
              <a:rPr lang="ja-JP" altLang="en-US" sz="2000" dirty="0">
                <a:solidFill>
                  <a:srgbClr val="000000"/>
                </a:solidFill>
              </a:rPr>
              <a:t>ケース</a:t>
            </a:r>
            <a:r>
              <a:rPr lang="en-US" altLang="ja-JP" sz="2000" dirty="0">
                <a:solidFill>
                  <a:srgbClr val="000000"/>
                </a:solidFill>
              </a:rPr>
              <a:t>1: </a:t>
            </a:r>
            <a:r>
              <a:rPr lang="ja-JP" altLang="en-US" sz="2000" dirty="0">
                <a:solidFill>
                  <a:srgbClr val="000000"/>
                </a:solidFill>
              </a:rPr>
              <a:t>同僚は昇進が遅れており、やる気が湧かない状況</a:t>
            </a:r>
            <a:endParaRPr lang="en-US" altLang="ja-JP" sz="2000" dirty="0">
              <a:solidFill>
                <a:srgbClr val="000000"/>
              </a:solidFill>
            </a:endParaRPr>
          </a:p>
          <a:p>
            <a:pPr marL="719138" lvl="2" indent="-339725" eaLnBrk="1">
              <a:lnSpc>
                <a:spcPts val="2000"/>
              </a:lnSpc>
              <a:spcBef>
                <a:spcPts val="300"/>
              </a:spcBef>
              <a:defRPr/>
            </a:pPr>
            <a:r>
              <a:rPr lang="ja-JP" altLang="en-US" sz="2000" dirty="0">
                <a:solidFill>
                  <a:srgbClr val="000000"/>
                </a:solidFill>
              </a:rPr>
              <a:t>ケース</a:t>
            </a:r>
            <a:r>
              <a:rPr lang="en-US" altLang="ja-JP" sz="2000" dirty="0">
                <a:solidFill>
                  <a:srgbClr val="000000"/>
                </a:solidFill>
              </a:rPr>
              <a:t>2</a:t>
            </a:r>
            <a:r>
              <a:rPr lang="ja-JP" altLang="en-US" sz="2000" dirty="0">
                <a:solidFill>
                  <a:srgbClr val="000000"/>
                </a:solidFill>
              </a:rPr>
              <a:t>：同僚は別の部署から異動して間がないので、不安が強い状況</a:t>
            </a:r>
            <a:endParaRPr lang="en-US" altLang="ja-JP" sz="2000" dirty="0">
              <a:solidFill>
                <a:srgbClr val="000000"/>
              </a:solidFill>
            </a:endParaRPr>
          </a:p>
          <a:p>
            <a:pPr marL="719138" lvl="2" indent="-339725" eaLnBrk="1">
              <a:lnSpc>
                <a:spcPts val="2000"/>
              </a:lnSpc>
              <a:spcBef>
                <a:spcPts val="300"/>
              </a:spcBef>
              <a:defRPr/>
            </a:pPr>
            <a:r>
              <a:rPr lang="ja-JP" altLang="en-US" sz="2000" dirty="0">
                <a:solidFill>
                  <a:srgbClr val="000000"/>
                </a:solidFill>
              </a:rPr>
              <a:t>ケース</a:t>
            </a:r>
            <a:r>
              <a:rPr lang="en-US" altLang="ja-JP" sz="2000" dirty="0">
                <a:solidFill>
                  <a:srgbClr val="000000"/>
                </a:solidFill>
              </a:rPr>
              <a:t>3</a:t>
            </a:r>
            <a:r>
              <a:rPr lang="ja-JP" altLang="en-US" sz="2000" dirty="0">
                <a:solidFill>
                  <a:srgbClr val="000000"/>
                </a:solidFill>
              </a:rPr>
              <a:t>：同僚は家庭でもめ事があり、</a:t>
            </a:r>
            <a:r>
              <a:rPr lang="ja-JP" altLang="en-US" sz="2000" dirty="0" err="1">
                <a:solidFill>
                  <a:srgbClr val="000000"/>
                </a:solidFill>
              </a:rPr>
              <a:t>うつうつして</a:t>
            </a:r>
            <a:r>
              <a:rPr lang="ja-JP" altLang="en-US" sz="2000" dirty="0">
                <a:solidFill>
                  <a:srgbClr val="000000"/>
                </a:solidFill>
              </a:rPr>
              <a:t>いる状況</a:t>
            </a:r>
            <a:endParaRPr lang="en-US" altLang="ja-JP" sz="2000" dirty="0">
              <a:solidFill>
                <a:srgbClr val="000000"/>
              </a:solidFill>
            </a:endParaRPr>
          </a:p>
          <a:p>
            <a:pPr marL="719138" lvl="2" indent="-339725" eaLnBrk="1">
              <a:lnSpc>
                <a:spcPts val="2000"/>
              </a:lnSpc>
              <a:spcBef>
                <a:spcPts val="300"/>
              </a:spcBef>
              <a:defRPr/>
            </a:pPr>
            <a:r>
              <a:rPr lang="ja-JP" altLang="en-US" sz="2000" dirty="0">
                <a:solidFill>
                  <a:srgbClr val="000000"/>
                </a:solidFill>
              </a:rPr>
              <a:t>ケース</a:t>
            </a:r>
            <a:r>
              <a:rPr lang="en-US" altLang="ja-JP" sz="2000" dirty="0">
                <a:solidFill>
                  <a:srgbClr val="000000"/>
                </a:solidFill>
              </a:rPr>
              <a:t>4</a:t>
            </a:r>
            <a:r>
              <a:rPr lang="ja-JP" altLang="en-US" sz="2000" dirty="0">
                <a:solidFill>
                  <a:srgbClr val="000000"/>
                </a:solidFill>
              </a:rPr>
              <a:t>：同僚は上司との折り合いが悪く、いつも衝突している状況</a:t>
            </a:r>
            <a:endParaRPr lang="en-US" altLang="ja-JP" sz="2000" dirty="0">
              <a:solidFill>
                <a:srgbClr val="000000"/>
              </a:solidFill>
            </a:endParaRPr>
          </a:p>
          <a:p>
            <a:pPr marL="719138" lvl="2" indent="-339725" eaLnBrk="1">
              <a:lnSpc>
                <a:spcPts val="2000"/>
              </a:lnSpc>
              <a:spcBef>
                <a:spcPts val="300"/>
              </a:spcBef>
              <a:defRPr/>
            </a:pPr>
            <a:endParaRPr lang="en-US" altLang="ja-JP" sz="2000" dirty="0">
              <a:solidFill>
                <a:srgbClr val="000000"/>
              </a:solidFill>
            </a:endParaRPr>
          </a:p>
          <a:p>
            <a:pPr marL="447675" indent="-447675" eaLnBrk="1" hangingPunct="1">
              <a:lnSpc>
                <a:spcPts val="2000"/>
              </a:lnSpc>
              <a:spcBef>
                <a:spcPts val="300"/>
              </a:spcBef>
              <a:buClr>
                <a:srgbClr val="382971"/>
              </a:buClr>
              <a:buFont typeface="Wingdings" pitchFamily="2" charset="2"/>
              <a:buChar char=""/>
              <a:defRPr/>
            </a:pPr>
            <a:r>
              <a:rPr lang="ja-JP" altLang="en-US" sz="2000" dirty="0">
                <a:solidFill>
                  <a:srgbClr val="000000"/>
                </a:solidFill>
              </a:rPr>
              <a:t>実施方法</a:t>
            </a:r>
          </a:p>
          <a:p>
            <a:pPr marL="712788" lvl="2" indent="-298450">
              <a:lnSpc>
                <a:spcPts val="2000"/>
              </a:lnSpc>
              <a:spcBef>
                <a:spcPts val="300"/>
              </a:spcBef>
              <a:defRPr/>
            </a:pPr>
            <a:r>
              <a:rPr lang="ja-JP" altLang="en-US" sz="2000" dirty="0">
                <a:solidFill>
                  <a:srgbClr val="000000"/>
                </a:solidFill>
              </a:rPr>
              <a:t>近くの人と</a:t>
            </a:r>
            <a:r>
              <a:rPr lang="en-US" altLang="ja-JP" sz="2000" dirty="0">
                <a:solidFill>
                  <a:srgbClr val="000000"/>
                </a:solidFill>
              </a:rPr>
              <a:t>3</a:t>
            </a:r>
            <a:r>
              <a:rPr lang="ja-JP" altLang="en-US" sz="2000" dirty="0">
                <a:solidFill>
                  <a:srgbClr val="000000"/>
                </a:solidFill>
              </a:rPr>
              <a:t>人でグループを作る</a:t>
            </a:r>
            <a:endParaRPr lang="en-US" altLang="ja-JP" sz="2000" dirty="0">
              <a:solidFill>
                <a:srgbClr val="000000"/>
              </a:solidFill>
            </a:endParaRPr>
          </a:p>
          <a:p>
            <a:pPr marL="712788" lvl="2" indent="-298450">
              <a:lnSpc>
                <a:spcPts val="2000"/>
              </a:lnSpc>
              <a:spcBef>
                <a:spcPts val="300"/>
              </a:spcBef>
              <a:defRPr/>
            </a:pPr>
            <a:r>
              <a:rPr lang="en-US" altLang="ja-JP" sz="2000" dirty="0"/>
              <a:t>1</a:t>
            </a:r>
            <a:r>
              <a:rPr lang="ja-JP" altLang="en-US" sz="2000" dirty="0"/>
              <a:t>セット</a:t>
            </a:r>
            <a:r>
              <a:rPr lang="en-US" altLang="ja-JP" sz="2000" dirty="0"/>
              <a:t>4</a:t>
            </a:r>
            <a:r>
              <a:rPr lang="ja-JP" altLang="en-US" sz="2000" dirty="0"/>
              <a:t>分（ロールプレイング</a:t>
            </a:r>
            <a:r>
              <a:rPr lang="en-US" altLang="ja-JP" sz="2000" dirty="0"/>
              <a:t>2</a:t>
            </a:r>
            <a:r>
              <a:rPr lang="ja-JP" altLang="en-US" sz="2000" dirty="0"/>
              <a:t>分、フィードバック</a:t>
            </a:r>
            <a:r>
              <a:rPr lang="en-US" altLang="ja-JP" sz="2000" dirty="0"/>
              <a:t>2</a:t>
            </a:r>
            <a:r>
              <a:rPr lang="ja-JP" altLang="en-US" sz="2000" dirty="0"/>
              <a:t>分）</a:t>
            </a:r>
            <a:endParaRPr lang="en-US" altLang="ja-JP" sz="2000" dirty="0"/>
          </a:p>
          <a:p>
            <a:pPr marL="712788" lvl="2" indent="-298450">
              <a:lnSpc>
                <a:spcPts val="2000"/>
              </a:lnSpc>
              <a:spcBef>
                <a:spcPts val="300"/>
              </a:spcBef>
              <a:defRPr/>
            </a:pPr>
            <a:r>
              <a:rPr lang="ja-JP" altLang="en-US" sz="2000" dirty="0"/>
              <a:t>ロールプレイングの主役である自分がケースを指定し、始める</a:t>
            </a:r>
            <a:r>
              <a:rPr lang="ja-JP" altLang="en-US" sz="2000" dirty="0">
                <a:solidFill>
                  <a:srgbClr val="000000"/>
                </a:solidFill>
              </a:rPr>
              <a:t>（どのケースでもよい。自分が練習したいケースを選ぶ）</a:t>
            </a:r>
            <a:endParaRPr lang="en-US" altLang="ja-JP" sz="2000" dirty="0"/>
          </a:p>
          <a:p>
            <a:pPr marL="712788" lvl="2" indent="-298450">
              <a:lnSpc>
                <a:spcPts val="2000"/>
              </a:lnSpc>
              <a:spcBef>
                <a:spcPts val="300"/>
              </a:spcBef>
              <a:defRPr/>
            </a:pPr>
            <a:r>
              <a:rPr lang="ja-JP" altLang="en-US" sz="2000" dirty="0"/>
              <a:t>フィードバックはオブザーバー役から行う。気づいた点を</a:t>
            </a:r>
            <a:r>
              <a:rPr lang="en-US" altLang="ja-JP" sz="2000" dirty="0"/>
              <a:t>3</a:t>
            </a:r>
            <a:r>
              <a:rPr lang="ja-JP" altLang="en-US" sz="2000" dirty="0"/>
              <a:t>～</a:t>
            </a:r>
            <a:r>
              <a:rPr lang="en-US" altLang="ja-JP" sz="2000" dirty="0"/>
              <a:t>4</a:t>
            </a:r>
            <a:r>
              <a:rPr lang="ja-JP" altLang="en-US" sz="2000" dirty="0"/>
              <a:t>点必ずメモをしておき、端的に伝える。同僚役の人からも伝える。最後に自分から感想を言う</a:t>
            </a:r>
            <a:endParaRPr lang="en-US" altLang="ja-JP" sz="2000" dirty="0"/>
          </a:p>
          <a:p>
            <a:pPr marL="712788" lvl="2" indent="-298450">
              <a:lnSpc>
                <a:spcPts val="2000"/>
              </a:lnSpc>
              <a:spcBef>
                <a:spcPts val="300"/>
              </a:spcBef>
              <a:defRPr/>
            </a:pPr>
            <a:r>
              <a:rPr lang="en-US" altLang="ja-JP" sz="2000" dirty="0"/>
              <a:t>3</a:t>
            </a:r>
            <a:r>
              <a:rPr lang="ja-JP" altLang="en-US" sz="2000" dirty="0"/>
              <a:t>人が時計回りで順番に</a:t>
            </a:r>
            <a:r>
              <a:rPr lang="en-US" altLang="ja-JP" sz="2000" dirty="0"/>
              <a:t>3</a:t>
            </a:r>
            <a:r>
              <a:rPr lang="ja-JP" altLang="en-US" sz="2000" dirty="0"/>
              <a:t>役を演じる</a:t>
            </a:r>
            <a:r>
              <a:rPr lang="ja-JP" altLang="en-US" sz="2000" dirty="0">
                <a:solidFill>
                  <a:srgbClr val="000000"/>
                </a:solidFill>
              </a:rPr>
              <a:t>（</a:t>
            </a:r>
            <a:r>
              <a:rPr lang="en-US" altLang="ja-JP" sz="2000" dirty="0">
                <a:solidFill>
                  <a:srgbClr val="000000"/>
                </a:solidFill>
              </a:rPr>
              <a:t>4</a:t>
            </a:r>
            <a:r>
              <a:rPr lang="ja-JP" altLang="en-US" sz="2000" dirty="0">
                <a:solidFill>
                  <a:srgbClr val="000000"/>
                </a:solidFill>
              </a:rPr>
              <a:t>分</a:t>
            </a:r>
            <a:r>
              <a:rPr lang="ja-JP" altLang="en-US" sz="2000" dirty="0" err="1">
                <a:solidFill>
                  <a:srgbClr val="000000"/>
                </a:solidFill>
              </a:rPr>
              <a:t>ｘ</a:t>
            </a:r>
            <a:r>
              <a:rPr lang="en-US" altLang="ja-JP" sz="2000" dirty="0">
                <a:solidFill>
                  <a:srgbClr val="000000"/>
                </a:solidFill>
              </a:rPr>
              <a:t>3</a:t>
            </a:r>
            <a:r>
              <a:rPr lang="ja-JP" altLang="en-US" sz="2000" dirty="0">
                <a:solidFill>
                  <a:srgbClr val="000000"/>
                </a:solidFill>
              </a:rPr>
              <a:t>＝</a:t>
            </a:r>
            <a:r>
              <a:rPr lang="en-US" altLang="ja-JP" sz="2000" dirty="0">
                <a:solidFill>
                  <a:srgbClr val="000000"/>
                </a:solidFill>
              </a:rPr>
              <a:t>12</a:t>
            </a:r>
            <a:r>
              <a:rPr lang="ja-JP" altLang="en-US" sz="2000" dirty="0">
                <a:solidFill>
                  <a:srgbClr val="000000"/>
                </a:solidFill>
              </a:rPr>
              <a:t>分）</a:t>
            </a:r>
            <a:endParaRPr lang="en-US" altLang="ja-JP" sz="2000" dirty="0"/>
          </a:p>
        </p:txBody>
      </p:sp>
      <p:sp>
        <p:nvSpPr>
          <p:cNvPr id="315396" name="スライド番号プレースホルダ 110">
            <a:extLst>
              <a:ext uri="{FF2B5EF4-FFF2-40B4-BE49-F238E27FC236}">
                <a16:creationId xmlns:a16="http://schemas.microsoft.com/office/drawing/2014/main" id="{3A6702C4-3B25-45F5-B7A5-BBBCCB28B839}"/>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algn="r" eaLnBrk="1" hangingPunct="1">
              <a:lnSpc>
                <a:spcPct val="100000"/>
              </a:lnSpc>
              <a:spcBef>
                <a:spcPct val="0"/>
              </a:spcBef>
              <a:buSzTx/>
            </a:pPr>
            <a:fld id="{EF67DE4F-7137-4A0E-8546-C01D001C467B}" type="slidenum">
              <a:rPr kumimoji="0" lang="en-US" altLang="ja-JP" sz="1100">
                <a:solidFill>
                  <a:srgbClr val="000000"/>
                </a:solidFill>
              </a:rPr>
              <a:pPr algn="r" eaLnBrk="1" hangingPunct="1">
                <a:lnSpc>
                  <a:spcPct val="100000"/>
                </a:lnSpc>
                <a:spcBef>
                  <a:spcPct val="0"/>
                </a:spcBef>
                <a:buSzTx/>
              </a:pPr>
              <a:t>8</a:t>
            </a:fld>
            <a:endParaRPr kumimoji="0" lang="en-US" altLang="ja-JP" sz="11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タイトル 5"/>
          <p:cNvSpPr>
            <a:spLocks noGrp="1"/>
          </p:cNvSpPr>
          <p:nvPr>
            <p:ph type="title"/>
          </p:nvPr>
        </p:nvSpPr>
        <p:spPr>
          <a:xfrm>
            <a:off x="34925" y="435967"/>
            <a:ext cx="9072563" cy="409343"/>
          </a:xfrm>
          <a:ln/>
        </p:spPr>
        <p:txBody>
          <a:bodyPr/>
          <a:lstStyle/>
          <a:p>
            <a:r>
              <a:rPr lang="ja-JP" altLang="en-US" sz="2800" dirty="0"/>
              <a:t>ロールプレイング（部下へのコーチング練習）</a:t>
            </a:r>
            <a:endParaRPr lang="ja-JP" altLang="ja-JP" sz="2800" dirty="0"/>
          </a:p>
        </p:txBody>
      </p:sp>
      <p:sp>
        <p:nvSpPr>
          <p:cNvPr id="123907" name="テキスト プレースホルダ 6"/>
          <p:cNvSpPr>
            <a:spLocks noGrp="1"/>
          </p:cNvSpPr>
          <p:nvPr>
            <p:ph type="body" sz="quarter" idx="15"/>
          </p:nvPr>
        </p:nvSpPr>
        <p:spPr>
          <a:xfrm>
            <a:off x="28003" y="1228055"/>
            <a:ext cx="9080501" cy="5206554"/>
          </a:xfrm>
        </p:spPr>
        <p:txBody>
          <a:bodyPr/>
          <a:lstStyle/>
          <a:p>
            <a:pPr marL="447675" indent="-447675" eaLnBrk="1" hangingPunct="1">
              <a:lnSpc>
                <a:spcPts val="2000"/>
              </a:lnSpc>
              <a:spcBef>
                <a:spcPts val="300"/>
              </a:spcBef>
              <a:buClr>
                <a:srgbClr val="382971"/>
              </a:buClr>
              <a:buFont typeface="Wingdings" pitchFamily="2" charset="2"/>
              <a:buChar char=""/>
            </a:pPr>
            <a:r>
              <a:rPr lang="en-US" altLang="ja-JP" sz="2000" dirty="0"/>
              <a:t>3</a:t>
            </a:r>
            <a:r>
              <a:rPr lang="ja-JP" altLang="en-US" sz="2000" dirty="0"/>
              <a:t>人</a:t>
            </a:r>
            <a:r>
              <a:rPr lang="en-US" altLang="ja-JP" sz="2000" dirty="0"/>
              <a:t>1</a:t>
            </a:r>
            <a:r>
              <a:rPr lang="ja-JP" altLang="en-US" sz="2000" dirty="0"/>
              <a:t>グループで、上司、部下、オブザーバー（フィードバック担当）の役割をする</a:t>
            </a:r>
            <a:endParaRPr lang="en-US" altLang="ja-JP" sz="2000" dirty="0"/>
          </a:p>
          <a:p>
            <a:pPr marL="447675" indent="-447675" eaLnBrk="1" hangingPunct="1">
              <a:lnSpc>
                <a:spcPts val="2000"/>
              </a:lnSpc>
              <a:spcBef>
                <a:spcPts val="300"/>
              </a:spcBef>
              <a:buClr>
                <a:srgbClr val="382971"/>
              </a:buClr>
              <a:buFont typeface="Wingdings" pitchFamily="2" charset="2"/>
              <a:buChar char=""/>
            </a:pPr>
            <a:endParaRPr lang="en-US" altLang="ja-JP" sz="2000" dirty="0"/>
          </a:p>
          <a:p>
            <a:pPr marL="447675" indent="-447675" eaLnBrk="1" hangingPunct="1">
              <a:lnSpc>
                <a:spcPts val="2000"/>
              </a:lnSpc>
              <a:spcBef>
                <a:spcPts val="300"/>
              </a:spcBef>
              <a:buClr>
                <a:srgbClr val="382971"/>
              </a:buClr>
              <a:buFont typeface="Wingdings" pitchFamily="2" charset="2"/>
              <a:buChar char=""/>
            </a:pPr>
            <a:r>
              <a:rPr lang="ja-JP" altLang="en-US" sz="2000" dirty="0"/>
              <a:t>ミーティングの目的は、商品開発のポイントを部下に教えること</a:t>
            </a:r>
            <a:endParaRPr lang="en-US" altLang="ja-JP" sz="2000" dirty="0"/>
          </a:p>
          <a:p>
            <a:pPr marL="447675" indent="-447675" eaLnBrk="1" hangingPunct="1">
              <a:lnSpc>
                <a:spcPts val="2000"/>
              </a:lnSpc>
              <a:spcBef>
                <a:spcPts val="300"/>
              </a:spcBef>
              <a:buClr>
                <a:srgbClr val="382971"/>
              </a:buClr>
              <a:buFont typeface="Wingdings" pitchFamily="2" charset="2"/>
              <a:buChar char=""/>
            </a:pPr>
            <a:endParaRPr lang="en-US" altLang="ja-JP" sz="2000" dirty="0"/>
          </a:p>
          <a:p>
            <a:pPr marL="447675" indent="-447675" eaLnBrk="1" hangingPunct="1">
              <a:lnSpc>
                <a:spcPts val="2000"/>
              </a:lnSpc>
              <a:spcBef>
                <a:spcPts val="300"/>
              </a:spcBef>
              <a:buClr>
                <a:srgbClr val="382971"/>
              </a:buClr>
              <a:buFont typeface="Wingdings" pitchFamily="2" charset="2"/>
              <a:buChar char=""/>
            </a:pPr>
            <a:r>
              <a:rPr lang="ja-JP" altLang="en-US" sz="2000" dirty="0"/>
              <a:t>上司と部下との関係は以下か、自由に設定</a:t>
            </a:r>
            <a:endParaRPr lang="en-US" altLang="ja-JP" sz="2000" dirty="0"/>
          </a:p>
          <a:p>
            <a:pPr marL="719138" lvl="2" indent="-339725" eaLnBrk="1">
              <a:lnSpc>
                <a:spcPts val="2000"/>
              </a:lnSpc>
              <a:spcBef>
                <a:spcPts val="300"/>
              </a:spcBef>
            </a:pPr>
            <a:r>
              <a:rPr lang="ja-JP" altLang="en-US" sz="2000" dirty="0">
                <a:solidFill>
                  <a:srgbClr val="000000"/>
                </a:solidFill>
              </a:rPr>
              <a:t>ケース１：非常に優秀な部下をさらに伸ばす</a:t>
            </a:r>
            <a:endParaRPr lang="en-US" altLang="ja-JP" sz="2000" dirty="0">
              <a:solidFill>
                <a:srgbClr val="000000"/>
              </a:solidFill>
            </a:endParaRPr>
          </a:p>
          <a:p>
            <a:pPr marL="719138" lvl="2" indent="-339725" eaLnBrk="1">
              <a:lnSpc>
                <a:spcPts val="2000"/>
              </a:lnSpc>
              <a:spcBef>
                <a:spcPts val="300"/>
              </a:spcBef>
            </a:pPr>
            <a:r>
              <a:rPr lang="ja-JP" altLang="en-US" sz="2000" dirty="0">
                <a:solidFill>
                  <a:srgbClr val="000000"/>
                </a:solidFill>
              </a:rPr>
              <a:t>ケース２：伸び悩んでいる中堅部下を元気にする</a:t>
            </a:r>
            <a:endParaRPr lang="en-US" altLang="ja-JP" sz="2000" dirty="0">
              <a:solidFill>
                <a:srgbClr val="000000"/>
              </a:solidFill>
            </a:endParaRPr>
          </a:p>
          <a:p>
            <a:pPr marL="719138" lvl="2" indent="-339725" eaLnBrk="1">
              <a:lnSpc>
                <a:spcPts val="2000"/>
              </a:lnSpc>
              <a:spcBef>
                <a:spcPts val="300"/>
              </a:spcBef>
            </a:pPr>
            <a:r>
              <a:rPr lang="ja-JP" altLang="en-US" sz="2000" dirty="0">
                <a:solidFill>
                  <a:srgbClr val="000000"/>
                </a:solidFill>
              </a:rPr>
              <a:t>ケース３：新人部下を元気づけ、早く慣れさせる</a:t>
            </a:r>
            <a:endParaRPr lang="en-US" altLang="ja-JP" sz="2000" dirty="0">
              <a:solidFill>
                <a:srgbClr val="000000"/>
              </a:solidFill>
            </a:endParaRPr>
          </a:p>
          <a:p>
            <a:pPr marL="719138" lvl="2" indent="-339725" eaLnBrk="1">
              <a:lnSpc>
                <a:spcPts val="2000"/>
              </a:lnSpc>
              <a:spcBef>
                <a:spcPts val="300"/>
              </a:spcBef>
            </a:pPr>
            <a:r>
              <a:rPr lang="ja-JP" altLang="en-US" sz="2000" dirty="0">
                <a:solidFill>
                  <a:srgbClr val="000000"/>
                </a:solidFill>
              </a:rPr>
              <a:t>ケース４：自分に反発している部下の心をとらえる</a:t>
            </a:r>
            <a:endParaRPr lang="en-US" altLang="ja-JP" sz="2000" dirty="0">
              <a:solidFill>
                <a:srgbClr val="000000"/>
              </a:solidFill>
            </a:endParaRPr>
          </a:p>
          <a:p>
            <a:pPr marL="719138" lvl="2" indent="-339725" eaLnBrk="1">
              <a:lnSpc>
                <a:spcPts val="2000"/>
              </a:lnSpc>
              <a:spcBef>
                <a:spcPts val="300"/>
              </a:spcBef>
            </a:pPr>
            <a:endParaRPr lang="en-US" altLang="ja-JP" sz="2000" dirty="0"/>
          </a:p>
          <a:p>
            <a:pPr marL="447675" indent="-447675" eaLnBrk="1" hangingPunct="1">
              <a:lnSpc>
                <a:spcPts val="2000"/>
              </a:lnSpc>
              <a:spcBef>
                <a:spcPts val="300"/>
              </a:spcBef>
              <a:buClr>
                <a:srgbClr val="382971"/>
              </a:buClr>
              <a:buFont typeface="Wingdings" pitchFamily="2" charset="2"/>
              <a:buChar char=""/>
            </a:pPr>
            <a:r>
              <a:rPr lang="ja-JP" altLang="en-US" sz="2000" dirty="0">
                <a:solidFill>
                  <a:srgbClr val="000000"/>
                </a:solidFill>
              </a:rPr>
              <a:t>実施方法</a:t>
            </a:r>
          </a:p>
          <a:p>
            <a:pPr marL="712788" lvl="2" indent="-298450">
              <a:lnSpc>
                <a:spcPts val="2000"/>
              </a:lnSpc>
              <a:spcBef>
                <a:spcPts val="300"/>
              </a:spcBef>
            </a:pPr>
            <a:r>
              <a:rPr lang="ja-JP" altLang="en-US" sz="2000" dirty="0">
                <a:solidFill>
                  <a:srgbClr val="000000"/>
                </a:solidFill>
              </a:rPr>
              <a:t>近くの人と</a:t>
            </a:r>
            <a:r>
              <a:rPr lang="en-US" altLang="ja-JP" sz="2000" dirty="0">
                <a:solidFill>
                  <a:srgbClr val="000000"/>
                </a:solidFill>
              </a:rPr>
              <a:t>3</a:t>
            </a:r>
            <a:r>
              <a:rPr lang="ja-JP" altLang="en-US" sz="2000" dirty="0">
                <a:solidFill>
                  <a:srgbClr val="000000"/>
                </a:solidFill>
              </a:rPr>
              <a:t>人でグループを作る</a:t>
            </a:r>
            <a:endParaRPr lang="en-US" altLang="ja-JP" sz="2000" dirty="0">
              <a:solidFill>
                <a:srgbClr val="000000"/>
              </a:solidFill>
            </a:endParaRPr>
          </a:p>
          <a:p>
            <a:pPr marL="712788" lvl="2" indent="-298450">
              <a:lnSpc>
                <a:spcPts val="2000"/>
              </a:lnSpc>
              <a:spcBef>
                <a:spcPts val="300"/>
              </a:spcBef>
            </a:pPr>
            <a:r>
              <a:rPr lang="en-US" altLang="ja-JP" sz="2000" dirty="0"/>
              <a:t>1</a:t>
            </a:r>
            <a:r>
              <a:rPr lang="ja-JP" altLang="en-US" sz="2000" dirty="0"/>
              <a:t>セット</a:t>
            </a:r>
            <a:r>
              <a:rPr lang="en-US" altLang="ja-JP" sz="2000" dirty="0"/>
              <a:t>5</a:t>
            </a:r>
            <a:r>
              <a:rPr lang="ja-JP" altLang="en-US" sz="2000" dirty="0"/>
              <a:t>分（ロールプレイング</a:t>
            </a:r>
            <a:r>
              <a:rPr lang="en-US" altLang="ja-JP" sz="2000" dirty="0"/>
              <a:t>3</a:t>
            </a:r>
            <a:r>
              <a:rPr lang="ja-JP" altLang="en-US" sz="2000" dirty="0"/>
              <a:t>分、フィードバック</a:t>
            </a:r>
            <a:r>
              <a:rPr lang="en-US" altLang="ja-JP" sz="2000" dirty="0"/>
              <a:t>2</a:t>
            </a:r>
            <a:r>
              <a:rPr lang="ja-JP" altLang="en-US" sz="2000" dirty="0"/>
              <a:t>分）</a:t>
            </a:r>
            <a:endParaRPr lang="en-US" altLang="ja-JP" sz="2000" dirty="0"/>
          </a:p>
          <a:p>
            <a:pPr marL="712788" lvl="2" indent="-298450">
              <a:lnSpc>
                <a:spcPts val="2000"/>
              </a:lnSpc>
              <a:spcBef>
                <a:spcPts val="300"/>
              </a:spcBef>
            </a:pPr>
            <a:r>
              <a:rPr lang="ja-JP" altLang="en-US" sz="2000" dirty="0"/>
              <a:t>ロールプレイングの主役である上司がケースを指定し、始める</a:t>
            </a:r>
            <a:endParaRPr lang="en-US" altLang="ja-JP" sz="2000" dirty="0"/>
          </a:p>
          <a:p>
            <a:pPr marL="712788" lvl="2" indent="-298450">
              <a:lnSpc>
                <a:spcPts val="2000"/>
              </a:lnSpc>
              <a:spcBef>
                <a:spcPts val="300"/>
              </a:spcBef>
            </a:pPr>
            <a:r>
              <a:rPr lang="ja-JP" altLang="en-US" sz="2000" dirty="0"/>
              <a:t>フィードバックはオブザーバー役から行う。気づいた点を</a:t>
            </a:r>
            <a:r>
              <a:rPr lang="en-US" altLang="ja-JP" sz="2000" dirty="0"/>
              <a:t>3</a:t>
            </a:r>
            <a:r>
              <a:rPr lang="ja-JP" altLang="en-US" sz="2000" dirty="0"/>
              <a:t>～</a:t>
            </a:r>
            <a:r>
              <a:rPr lang="en-US" altLang="ja-JP" sz="2000" dirty="0"/>
              <a:t>4</a:t>
            </a:r>
            <a:r>
              <a:rPr lang="ja-JP" altLang="en-US" sz="2000" dirty="0"/>
              <a:t>点必ずメモをしておき、端的に伝える。部下役の人からも伝える。上司役の人から感想を言う</a:t>
            </a:r>
            <a:endParaRPr lang="en-US" altLang="ja-JP" sz="2000" dirty="0"/>
          </a:p>
          <a:p>
            <a:pPr marL="712788" lvl="2" indent="-298450">
              <a:lnSpc>
                <a:spcPts val="2000"/>
              </a:lnSpc>
              <a:spcBef>
                <a:spcPts val="300"/>
              </a:spcBef>
            </a:pPr>
            <a:r>
              <a:rPr lang="en-US" altLang="ja-JP" sz="2000" dirty="0"/>
              <a:t>3</a:t>
            </a:r>
            <a:r>
              <a:rPr lang="ja-JP" altLang="en-US" sz="2000" dirty="0"/>
              <a:t>人が時計回りで順番に</a:t>
            </a:r>
            <a:r>
              <a:rPr lang="en-US" altLang="ja-JP" sz="2000" dirty="0"/>
              <a:t>3</a:t>
            </a:r>
            <a:r>
              <a:rPr lang="ja-JP" altLang="en-US" sz="2000" dirty="0"/>
              <a:t>役を演じる</a:t>
            </a:r>
            <a:endParaRPr lang="en-US" altLang="ja-JP" sz="2000" dirty="0"/>
          </a:p>
          <a:p>
            <a:pPr marL="712788" lvl="2" indent="-298450">
              <a:lnSpc>
                <a:spcPts val="2000"/>
              </a:lnSpc>
              <a:spcBef>
                <a:spcPts val="300"/>
              </a:spcBef>
            </a:pPr>
            <a:r>
              <a:rPr lang="ja-JP" altLang="en-US" sz="2000" dirty="0"/>
              <a:t>ケースを変えてもう一巡する（計</a:t>
            </a:r>
            <a:r>
              <a:rPr lang="en-US" altLang="ja-JP" sz="2000" dirty="0"/>
              <a:t>6</a:t>
            </a:r>
            <a:r>
              <a:rPr lang="ja-JP" altLang="en-US" sz="2000" dirty="0"/>
              <a:t>回、</a:t>
            </a:r>
            <a:r>
              <a:rPr lang="en-US" altLang="ja-JP" sz="2000" dirty="0"/>
              <a:t>30</a:t>
            </a:r>
            <a:r>
              <a:rPr lang="ja-JP" altLang="en-US" sz="2000" dirty="0"/>
              <a:t>分）</a:t>
            </a:r>
            <a:endParaRPr lang="en-US" altLang="ja-JP" sz="2000" dirty="0"/>
          </a:p>
        </p:txBody>
      </p:sp>
      <p:sp>
        <p:nvSpPr>
          <p:cNvPr id="123908" name="スライド番号プレースホルダ 110"/>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lnSpc>
                <a:spcPct val="85000"/>
              </a:lnSpc>
              <a:spcBef>
                <a:spcPct val="15000"/>
              </a:spcBef>
              <a:buSzPct val="120000"/>
              <a:defRPr sz="1600">
                <a:solidFill>
                  <a:schemeClr val="tx1"/>
                </a:solidFill>
                <a:latin typeface="Arial" pitchFamily="34" charset="0"/>
                <a:ea typeface="ＭＳ Ｐゴシック" pitchFamily="50" charset="-128"/>
              </a:defRPr>
            </a:lvl1pPr>
            <a:lvl2pPr marL="742950" indent="-285750" eaLnBrk="0" hangingPunct="0">
              <a:lnSpc>
                <a:spcPct val="85000"/>
              </a:lnSpc>
              <a:spcBef>
                <a:spcPct val="15000"/>
              </a:spcBef>
              <a:buClr>
                <a:srgbClr val="46008C"/>
              </a:buClr>
              <a:buSzPct val="95000"/>
              <a:buFont typeface="Wingdings" pitchFamily="2" charset="2"/>
              <a:buChar char="l"/>
              <a:defRPr sz="1600">
                <a:solidFill>
                  <a:schemeClr val="tx1"/>
                </a:solidFill>
                <a:latin typeface="Arial" pitchFamily="34" charset="0"/>
                <a:ea typeface="ＭＳ Ｐゴシック" pitchFamily="50" charset="-128"/>
              </a:defRPr>
            </a:lvl2pPr>
            <a:lvl3pPr marL="1143000" indent="-228600" eaLnBrk="0" hangingPunct="0">
              <a:lnSpc>
                <a:spcPct val="85000"/>
              </a:lnSpc>
              <a:spcBef>
                <a:spcPct val="15000"/>
              </a:spcBef>
              <a:buClr>
                <a:srgbClr val="46008C"/>
              </a:buClr>
              <a:buChar char="–"/>
              <a:defRPr sz="1600">
                <a:solidFill>
                  <a:schemeClr val="tx1"/>
                </a:solidFill>
                <a:latin typeface="Arial" pitchFamily="34" charset="0"/>
                <a:ea typeface="ＭＳ Ｐゴシック" pitchFamily="50" charset="-128"/>
              </a:defRPr>
            </a:lvl3pPr>
            <a:lvl4pPr marL="1600200" indent="-228600" eaLnBrk="0" hangingPunct="0">
              <a:lnSpc>
                <a:spcPct val="85000"/>
              </a:lnSpc>
              <a:spcBef>
                <a:spcPct val="15000"/>
              </a:spcBef>
              <a:buClr>
                <a:srgbClr val="46008C"/>
              </a:buClr>
              <a:buSzPct val="115000"/>
              <a:buChar char="•"/>
              <a:defRPr sz="1600">
                <a:solidFill>
                  <a:schemeClr val="tx1"/>
                </a:solidFill>
                <a:latin typeface="Arial" pitchFamily="34" charset="0"/>
                <a:ea typeface="ＭＳ Ｐゴシック" pitchFamily="50" charset="-128"/>
              </a:defRPr>
            </a:lvl4pPr>
            <a:lvl5pPr marL="2057400" indent="-228600" eaLnBrk="0" hangingPunct="0">
              <a:lnSpc>
                <a:spcPct val="85000"/>
              </a:lnSpc>
              <a:spcBef>
                <a:spcPct val="15000"/>
              </a:spcBef>
              <a:buClr>
                <a:srgbClr val="46008C"/>
              </a:buClr>
              <a:buSzPct val="75000"/>
              <a:buChar char="–"/>
              <a:defRPr sz="1600">
                <a:solidFill>
                  <a:schemeClr val="tx1"/>
                </a:solidFill>
                <a:latin typeface="Arial" pitchFamily="34" charset="0"/>
                <a:ea typeface="ＭＳ Ｐゴシック"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itchFamily="34" charset="0"/>
                <a:ea typeface="ＭＳ Ｐゴシック" pitchFamily="50" charset="-128"/>
              </a:defRPr>
            </a:lvl9pPr>
          </a:lstStyle>
          <a:p>
            <a:pPr algn="r" eaLnBrk="1" fontAlgn="base" hangingPunct="1">
              <a:lnSpc>
                <a:spcPct val="100000"/>
              </a:lnSpc>
              <a:spcBef>
                <a:spcPct val="0"/>
              </a:spcBef>
              <a:spcAft>
                <a:spcPct val="0"/>
              </a:spcAft>
              <a:buSzTx/>
            </a:pPr>
            <a:fld id="{1048FB2F-8F90-4AA0-A79D-3DC8BD5BA346}" type="slidenum">
              <a:rPr kumimoji="0" lang="en-US" altLang="ja-JP" sz="1100" smtClean="0">
                <a:solidFill>
                  <a:srgbClr val="000000"/>
                </a:solidFill>
              </a:rPr>
              <a:pPr algn="r" eaLnBrk="1" fontAlgn="base" hangingPunct="1">
                <a:lnSpc>
                  <a:spcPct val="100000"/>
                </a:lnSpc>
                <a:spcBef>
                  <a:spcPct val="0"/>
                </a:spcBef>
                <a:spcAft>
                  <a:spcPct val="0"/>
                </a:spcAft>
                <a:buSzTx/>
              </a:pPr>
              <a:t>9</a:t>
            </a:fld>
            <a:endParaRPr kumimoji="0" lang="en-US" altLang="ja-JP" sz="1100">
              <a:solidFill>
                <a:srgbClr val="000000"/>
              </a:solidFill>
            </a:endParaRPr>
          </a:p>
        </p:txBody>
      </p:sp>
    </p:spTree>
    <p:extLst>
      <p:ext uri="{BB962C8B-B14F-4D97-AF65-F5344CB8AC3E}">
        <p14:creationId xmlns:p14="http://schemas.microsoft.com/office/powerpoint/2010/main" val="3870056824"/>
      </p:ext>
    </p:extLst>
  </p:cSld>
  <p:clrMapOvr>
    <a:masterClrMapping/>
  </p:clrMapOvr>
</p:sld>
</file>

<file path=ppt/theme/theme1.xml><?xml version="1.0" encoding="utf-8"?>
<a:theme xmlns:a="http://schemas.openxmlformats.org/drawingml/2006/main" name="3_テーマ1">
  <a:themeElements>
    <a:clrScheme name="10_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_デザインの設定">
      <a:majorFont>
        <a:latin typeface="HGP創英角ｺﾞｼｯｸUB"/>
        <a:ea typeface="ＭＳ Ｐゴシック"/>
        <a:cs typeface=""/>
      </a:majorFont>
      <a:minorFont>
        <a:latin typeface="HGP創英角ｺﾞｼｯｸUB"/>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0000"/>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a:spPr>
      <a:bodyPr wrap="none" anchor="ctr"/>
      <a:lstStyle>
        <a:defPPr algn="ctr" eaLnBrk="1" hangingPunct="1">
          <a:defRPr sz="1600" b="1" dirty="0" smtClean="0">
            <a:solidFill>
              <a:schemeClr val="bg1"/>
            </a:solidFill>
            <a:latin typeface="Meiryo UI" panose="020B0604030504040204" pitchFamily="50" charset="-128"/>
            <a:ea typeface="Meiryo UI" panose="020B0604030504040204" pitchFamily="50" charset="-128"/>
          </a:defRPr>
        </a:defPPr>
      </a:lstStyle>
    </a:spDef>
    <a:txDef>
      <a:spPr>
        <a:noFill/>
      </a:spPr>
      <a:bodyPr wrap="none" rtlCol="0">
        <a:spAutoFit/>
      </a:bodyPr>
      <a:lstStyle>
        <a:defPPr>
          <a:defRPr kumimoji="1" sz="2400" b="1" dirty="0" smtClean="0">
            <a:latin typeface="Meiryo UI" panose="020B0604030504040204" pitchFamily="50" charset="-128"/>
            <a:ea typeface="Meiryo UI" panose="020B0604030504040204" pitchFamily="50" charset="-128"/>
          </a:defRPr>
        </a:defPPr>
      </a:lstStyle>
    </a:txDef>
  </a:objectDefaults>
  <a:extraClrSchemeLst>
    <a:extraClrScheme>
      <a:clrScheme name="10_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_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_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_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_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_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_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_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_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_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_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_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0A1331DD-6AD1-44DA-89C1-31E66C63B5E5}" vid="{4EB804AB-007B-4D37-AFF3-7181185DEC2A}"/>
    </a:ext>
  </a:extLst>
</a:theme>
</file>

<file path=ppt/theme/theme2.xml><?xml version="1.0" encoding="utf-8"?>
<a:theme xmlns:a="http://schemas.openxmlformats.org/drawingml/2006/main" name="2_BTPTemp">
  <a:themeElements>
    <a:clrScheme name="BTPTemp 8">
      <a:dk1>
        <a:srgbClr val="000000"/>
      </a:dk1>
      <a:lt1>
        <a:srgbClr val="FFFFFF"/>
      </a:lt1>
      <a:dk2>
        <a:srgbClr val="000000"/>
      </a:dk2>
      <a:lt2>
        <a:srgbClr val="000000"/>
      </a:lt2>
      <a:accent1>
        <a:srgbClr val="FFFFFF"/>
      </a:accent1>
      <a:accent2>
        <a:srgbClr val="C0C0C0"/>
      </a:accent2>
      <a:accent3>
        <a:srgbClr val="FFFFFF"/>
      </a:accent3>
      <a:accent4>
        <a:srgbClr val="000000"/>
      </a:accent4>
      <a:accent5>
        <a:srgbClr val="FFFFFF"/>
      </a:accent5>
      <a:accent6>
        <a:srgbClr val="AEAEAE"/>
      </a:accent6>
      <a:hlink>
        <a:srgbClr val="777777"/>
      </a:hlink>
      <a:folHlink>
        <a:srgbClr val="000000"/>
      </a:folHlink>
    </a:clrScheme>
    <a:fontScheme name="BTPTem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BTPTemp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clrMap bg1="lt1" tx1="dk1" bg2="lt2" tx2="dk2" accent1="accent1" accent2="accent2" accent3="accent3" accent4="accent4" accent5="accent5" accent6="accent6" hlink="hlink" folHlink="folHlink"/>
    </a:extraClrScheme>
    <a:extraClrScheme>
      <a:clrScheme name="BTPTemp 2">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TPTemp 3">
        <a:dk1>
          <a:srgbClr val="000000"/>
        </a:dk1>
        <a:lt1>
          <a:srgbClr val="FFFFFF"/>
        </a:lt1>
        <a:dk2>
          <a:srgbClr val="000000"/>
        </a:dk2>
        <a:lt2>
          <a:srgbClr val="000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000000"/>
        </a:folHlink>
      </a:clrScheme>
      <a:clrMap bg1="lt1" tx1="dk1" bg2="lt2" tx2="dk2" accent1="accent1" accent2="accent2" accent3="accent3" accent4="accent4" accent5="accent5" accent6="accent6" hlink="hlink" folHlink="folHlink"/>
    </a:extraClrScheme>
    <a:extraClrScheme>
      <a:clrScheme name="BTPTemp 4">
        <a:dk1>
          <a:srgbClr val="000000"/>
        </a:dk1>
        <a:lt1>
          <a:srgbClr val="FFFFFF"/>
        </a:lt1>
        <a:dk2>
          <a:srgbClr val="0000FE"/>
        </a:dk2>
        <a:lt2>
          <a:srgbClr val="000000"/>
        </a:lt2>
        <a:accent1>
          <a:srgbClr val="6598FF"/>
        </a:accent1>
        <a:accent2>
          <a:srgbClr val="FF8700"/>
        </a:accent2>
        <a:accent3>
          <a:srgbClr val="FFFFFF"/>
        </a:accent3>
        <a:accent4>
          <a:srgbClr val="000000"/>
        </a:accent4>
        <a:accent5>
          <a:srgbClr val="B8CAFF"/>
        </a:accent5>
        <a:accent6>
          <a:srgbClr val="E77A00"/>
        </a:accent6>
        <a:hlink>
          <a:srgbClr val="33CB33"/>
        </a:hlink>
        <a:folHlink>
          <a:srgbClr val="0000FE"/>
        </a:folHlink>
      </a:clrScheme>
      <a:clrMap bg1="lt1" tx1="dk1" bg2="lt2" tx2="dk2" accent1="accent1" accent2="accent2" accent3="accent3" accent4="accent4" accent5="accent5" accent6="accent6" hlink="hlink" folHlink="folHlink"/>
    </a:extraClrScheme>
    <a:extraClrScheme>
      <a:clrScheme name="BTPTemp 5">
        <a:dk1>
          <a:srgbClr val="000000"/>
        </a:dk1>
        <a:lt1>
          <a:srgbClr val="FFFFFF"/>
        </a:lt1>
        <a:dk2>
          <a:srgbClr val="0000FE"/>
        </a:dk2>
        <a:lt2>
          <a:srgbClr val="000000"/>
        </a:lt2>
        <a:accent1>
          <a:srgbClr val="6598FF"/>
        </a:accent1>
        <a:accent2>
          <a:srgbClr val="FEFB00"/>
        </a:accent2>
        <a:accent3>
          <a:srgbClr val="FFFFFF"/>
        </a:accent3>
        <a:accent4>
          <a:srgbClr val="000000"/>
        </a:accent4>
        <a:accent5>
          <a:srgbClr val="B8CAFF"/>
        </a:accent5>
        <a:accent6>
          <a:srgbClr val="E6E300"/>
        </a:accent6>
        <a:hlink>
          <a:srgbClr val="33CB33"/>
        </a:hlink>
        <a:folHlink>
          <a:srgbClr val="0000FE"/>
        </a:folHlink>
      </a:clrScheme>
      <a:clrMap bg1="lt1" tx1="dk1" bg2="lt2" tx2="dk2" accent1="accent1" accent2="accent2" accent3="accent3" accent4="accent4" accent5="accent5" accent6="accent6" hlink="hlink" folHlink="folHlink"/>
    </a:extraClrScheme>
    <a:extraClrScheme>
      <a:clrScheme name="BTPTemp 6">
        <a:dk1>
          <a:srgbClr val="6598FF"/>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F8700"/>
        </a:folHlink>
      </a:clrScheme>
      <a:clrMap bg1="dk2" tx1="lt1" bg2="dk1" tx2="lt2" accent1="accent1" accent2="accent2" accent3="accent3" accent4="accent4" accent5="accent5" accent6="accent6" hlink="hlink" folHlink="folHlink"/>
    </a:extraClrScheme>
    <a:extraClrScheme>
      <a:clrScheme name="BTPTemp 7">
        <a:dk1>
          <a:srgbClr val="000000"/>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EFB00"/>
        </a:folHlink>
      </a:clrScheme>
      <a:clrMap bg1="dk2" tx1="lt1" bg2="dk1" tx2="lt2" accent1="accent1" accent2="accent2" accent3="accent3" accent4="accent4" accent5="accent5" accent6="accent6" hlink="hlink" folHlink="folHlink"/>
    </a:extraClrScheme>
    <a:extraClrScheme>
      <a:clrScheme name="BTPTemp 8">
        <a:dk1>
          <a:srgbClr val="000000"/>
        </a:dk1>
        <a:lt1>
          <a:srgbClr val="FFFFFF"/>
        </a:lt1>
        <a:dk2>
          <a:srgbClr val="000000"/>
        </a:dk2>
        <a:lt2>
          <a:srgbClr val="000000"/>
        </a:lt2>
        <a:accent1>
          <a:srgbClr val="FFFFFF"/>
        </a:accent1>
        <a:accent2>
          <a:srgbClr val="C0C0C0"/>
        </a:accent2>
        <a:accent3>
          <a:srgbClr val="FFFFFF"/>
        </a:accent3>
        <a:accent4>
          <a:srgbClr val="000000"/>
        </a:accent4>
        <a:accent5>
          <a:srgbClr val="FFFFFF"/>
        </a:accent5>
        <a:accent6>
          <a:srgbClr val="AEAEAE"/>
        </a:accent6>
        <a:hlink>
          <a:srgbClr val="777777"/>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テーマ1">
  <a:themeElements>
    <a:clrScheme name="10_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_デザインの設定">
      <a:majorFont>
        <a:latin typeface="HGP創英角ｺﾞｼｯｸUB"/>
        <a:ea typeface="ＭＳ Ｐゴシック"/>
        <a:cs typeface=""/>
      </a:majorFont>
      <a:minorFont>
        <a:latin typeface="HGP創英角ｺﾞｼｯｸUB"/>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0000"/>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round/>
              <a:headEnd/>
              <a:tailEnd/>
            </a14:hiddenLine>
          </a:ext>
        </a:extLst>
      </a:spPr>
      <a:bodyPr wrap="none" anchor="ctr"/>
      <a:lstStyle>
        <a:defPPr algn="ctr" eaLnBrk="1" hangingPunct="1">
          <a:defRPr sz="1600" b="1" dirty="0" smtClean="0">
            <a:solidFill>
              <a:schemeClr val="bg1"/>
            </a:solidFill>
            <a:latin typeface="Meiryo UI" panose="020B0604030504040204" pitchFamily="50" charset="-128"/>
            <a:ea typeface="Meiryo UI" panose="020B0604030504040204" pitchFamily="50" charset="-128"/>
          </a:defRPr>
        </a:defPPr>
      </a:lstStyle>
    </a:spDef>
    <a:txDef>
      <a:spPr>
        <a:noFill/>
      </a:spPr>
      <a:bodyPr wrap="none" rtlCol="0">
        <a:spAutoFit/>
      </a:bodyPr>
      <a:lstStyle>
        <a:defPPr>
          <a:defRPr kumimoji="1" sz="2400" b="1" dirty="0" smtClean="0">
            <a:latin typeface="Meiryo UI" panose="020B0604030504040204" pitchFamily="50" charset="-128"/>
            <a:ea typeface="Meiryo UI" panose="020B0604030504040204" pitchFamily="50" charset="-128"/>
          </a:defRPr>
        </a:defPPr>
      </a:lstStyle>
    </a:txDef>
  </a:objectDefaults>
  <a:extraClrSchemeLst>
    <a:extraClrScheme>
      <a:clrScheme name="10_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_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_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_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_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_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_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_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_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_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_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_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0A1331DD-6AD1-44DA-89C1-31E66C63B5E5}" vid="{4EB804AB-007B-4D37-AFF3-7181185DEC2A}"/>
    </a:ext>
  </a:extLst>
</a:theme>
</file>

<file path=ppt/theme/theme4.xml><?xml version="1.0" encoding="utf-8"?>
<a:theme xmlns:a="http://schemas.openxmlformats.org/drawingml/2006/main" name="3_BTPTemp">
  <a:themeElements>
    <a:clrScheme name="BTPTemp 8">
      <a:dk1>
        <a:srgbClr val="000000"/>
      </a:dk1>
      <a:lt1>
        <a:srgbClr val="FFFFFF"/>
      </a:lt1>
      <a:dk2>
        <a:srgbClr val="000000"/>
      </a:dk2>
      <a:lt2>
        <a:srgbClr val="000000"/>
      </a:lt2>
      <a:accent1>
        <a:srgbClr val="FFFFFF"/>
      </a:accent1>
      <a:accent2>
        <a:srgbClr val="C0C0C0"/>
      </a:accent2>
      <a:accent3>
        <a:srgbClr val="FFFFFF"/>
      </a:accent3>
      <a:accent4>
        <a:srgbClr val="000000"/>
      </a:accent4>
      <a:accent5>
        <a:srgbClr val="FFFFFF"/>
      </a:accent5>
      <a:accent6>
        <a:srgbClr val="AEAEAE"/>
      </a:accent6>
      <a:hlink>
        <a:srgbClr val="777777"/>
      </a:hlink>
      <a:folHlink>
        <a:srgbClr val="000000"/>
      </a:folHlink>
    </a:clrScheme>
    <a:fontScheme name="BTPTem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extraClrScheme>
      <a:clrScheme name="BTPTemp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clrMap bg1="lt1" tx1="dk1" bg2="lt2" tx2="dk2" accent1="accent1" accent2="accent2" accent3="accent3" accent4="accent4" accent5="accent5" accent6="accent6" hlink="hlink" folHlink="folHlink"/>
    </a:extraClrScheme>
    <a:extraClrScheme>
      <a:clrScheme name="BTPTemp 2">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TPTemp 3">
        <a:dk1>
          <a:srgbClr val="000000"/>
        </a:dk1>
        <a:lt1>
          <a:srgbClr val="FFFFFF"/>
        </a:lt1>
        <a:dk2>
          <a:srgbClr val="000000"/>
        </a:dk2>
        <a:lt2>
          <a:srgbClr val="000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000000"/>
        </a:folHlink>
      </a:clrScheme>
      <a:clrMap bg1="lt1" tx1="dk1" bg2="lt2" tx2="dk2" accent1="accent1" accent2="accent2" accent3="accent3" accent4="accent4" accent5="accent5" accent6="accent6" hlink="hlink" folHlink="folHlink"/>
    </a:extraClrScheme>
    <a:extraClrScheme>
      <a:clrScheme name="BTPTemp 4">
        <a:dk1>
          <a:srgbClr val="000000"/>
        </a:dk1>
        <a:lt1>
          <a:srgbClr val="FFFFFF"/>
        </a:lt1>
        <a:dk2>
          <a:srgbClr val="0000FE"/>
        </a:dk2>
        <a:lt2>
          <a:srgbClr val="000000"/>
        </a:lt2>
        <a:accent1>
          <a:srgbClr val="6598FF"/>
        </a:accent1>
        <a:accent2>
          <a:srgbClr val="FF8700"/>
        </a:accent2>
        <a:accent3>
          <a:srgbClr val="FFFFFF"/>
        </a:accent3>
        <a:accent4>
          <a:srgbClr val="000000"/>
        </a:accent4>
        <a:accent5>
          <a:srgbClr val="B8CAFF"/>
        </a:accent5>
        <a:accent6>
          <a:srgbClr val="E77A00"/>
        </a:accent6>
        <a:hlink>
          <a:srgbClr val="33CB33"/>
        </a:hlink>
        <a:folHlink>
          <a:srgbClr val="0000FE"/>
        </a:folHlink>
      </a:clrScheme>
      <a:clrMap bg1="lt1" tx1="dk1" bg2="lt2" tx2="dk2" accent1="accent1" accent2="accent2" accent3="accent3" accent4="accent4" accent5="accent5" accent6="accent6" hlink="hlink" folHlink="folHlink"/>
    </a:extraClrScheme>
    <a:extraClrScheme>
      <a:clrScheme name="BTPTemp 5">
        <a:dk1>
          <a:srgbClr val="000000"/>
        </a:dk1>
        <a:lt1>
          <a:srgbClr val="FFFFFF"/>
        </a:lt1>
        <a:dk2>
          <a:srgbClr val="0000FE"/>
        </a:dk2>
        <a:lt2>
          <a:srgbClr val="000000"/>
        </a:lt2>
        <a:accent1>
          <a:srgbClr val="6598FF"/>
        </a:accent1>
        <a:accent2>
          <a:srgbClr val="FEFB00"/>
        </a:accent2>
        <a:accent3>
          <a:srgbClr val="FFFFFF"/>
        </a:accent3>
        <a:accent4>
          <a:srgbClr val="000000"/>
        </a:accent4>
        <a:accent5>
          <a:srgbClr val="B8CAFF"/>
        </a:accent5>
        <a:accent6>
          <a:srgbClr val="E6E300"/>
        </a:accent6>
        <a:hlink>
          <a:srgbClr val="33CB33"/>
        </a:hlink>
        <a:folHlink>
          <a:srgbClr val="0000FE"/>
        </a:folHlink>
      </a:clrScheme>
      <a:clrMap bg1="lt1" tx1="dk1" bg2="lt2" tx2="dk2" accent1="accent1" accent2="accent2" accent3="accent3" accent4="accent4" accent5="accent5" accent6="accent6" hlink="hlink" folHlink="folHlink"/>
    </a:extraClrScheme>
    <a:extraClrScheme>
      <a:clrScheme name="BTPTemp 6">
        <a:dk1>
          <a:srgbClr val="6598FF"/>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F8700"/>
        </a:folHlink>
      </a:clrScheme>
      <a:clrMap bg1="dk2" tx1="lt1" bg2="dk1" tx2="lt2" accent1="accent1" accent2="accent2" accent3="accent3" accent4="accent4" accent5="accent5" accent6="accent6" hlink="hlink" folHlink="folHlink"/>
    </a:extraClrScheme>
    <a:extraClrScheme>
      <a:clrScheme name="BTPTemp 7">
        <a:dk1>
          <a:srgbClr val="000000"/>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EFB00"/>
        </a:folHlink>
      </a:clrScheme>
      <a:clrMap bg1="dk2" tx1="lt1" bg2="dk1" tx2="lt2" accent1="accent1" accent2="accent2" accent3="accent3" accent4="accent4" accent5="accent5" accent6="accent6" hlink="hlink" folHlink="folHlink"/>
    </a:extraClrScheme>
    <a:extraClrScheme>
      <a:clrScheme name="BTPTemp 8">
        <a:dk1>
          <a:srgbClr val="000000"/>
        </a:dk1>
        <a:lt1>
          <a:srgbClr val="FFFFFF"/>
        </a:lt1>
        <a:dk2>
          <a:srgbClr val="000000"/>
        </a:dk2>
        <a:lt2>
          <a:srgbClr val="000000"/>
        </a:lt2>
        <a:accent1>
          <a:srgbClr val="FFFFFF"/>
        </a:accent1>
        <a:accent2>
          <a:srgbClr val="C0C0C0"/>
        </a:accent2>
        <a:accent3>
          <a:srgbClr val="FFFFFF"/>
        </a:accent3>
        <a:accent4>
          <a:srgbClr val="000000"/>
        </a:accent4>
        <a:accent5>
          <a:srgbClr val="FFFFFF"/>
        </a:accent5>
        <a:accent6>
          <a:srgbClr val="AEAEAE"/>
        </a:accent6>
        <a:hlink>
          <a:srgbClr val="777777"/>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83835</TotalTime>
  <Words>3151</Words>
  <Application>Microsoft Office PowerPoint</Application>
  <PresentationFormat>画面に合わせる (4:3)</PresentationFormat>
  <Paragraphs>239</Paragraphs>
  <Slides>14</Slides>
  <Notes>14</Notes>
  <HiddenSlides>0</HiddenSlides>
  <MMClips>0</MMClips>
  <ScaleCrop>false</ScaleCrop>
  <HeadingPairs>
    <vt:vector size="6" baseType="variant">
      <vt:variant>
        <vt:lpstr>使用されているフォント</vt:lpstr>
      </vt:variant>
      <vt:variant>
        <vt:i4>4</vt:i4>
      </vt:variant>
      <vt:variant>
        <vt:lpstr>テーマ</vt:lpstr>
      </vt:variant>
      <vt:variant>
        <vt:i4>4</vt:i4>
      </vt:variant>
      <vt:variant>
        <vt:lpstr>スライド タイトル</vt:lpstr>
      </vt:variant>
      <vt:variant>
        <vt:i4>14</vt:i4>
      </vt:variant>
    </vt:vector>
  </HeadingPairs>
  <TitlesOfParts>
    <vt:vector size="22" baseType="lpstr">
      <vt:lpstr>HGP創英角ｺﾞｼｯｸUB</vt:lpstr>
      <vt:lpstr>Arial</vt:lpstr>
      <vt:lpstr>Calibri</vt:lpstr>
      <vt:lpstr>Wingdings</vt:lpstr>
      <vt:lpstr>3_テーマ1</vt:lpstr>
      <vt:lpstr>2_BTPTemp</vt:lpstr>
      <vt:lpstr>4_テーマ1</vt:lpstr>
      <vt:lpstr>3_BTPTemp</vt:lpstr>
      <vt:lpstr>ロールプレイング（営業を効果的にできるようにする）</vt:lpstr>
      <vt:lpstr>ロールプレイング（相手の仕事のスピードアップ上の悩み・課題を聞き、加速できるよう背中を押してあげる）</vt:lpstr>
      <vt:lpstr>ロールプレイング（もやもやして頭が整理できていない友人の話を聞き、背中を押してあげる）</vt:lpstr>
      <vt:lpstr>ロールプレイング（落ち込んだり、くよくよしたりした友人の話を聞き、背中を押してあげる）</vt:lpstr>
      <vt:lpstr>ロールプレイング（友人の仕事上の悩みをアクティブリスニングで深く聞く）</vt:lpstr>
      <vt:lpstr>ロールプレイング（初めて会った人の話したいことをアクティブリスニングでどんどん聞く）</vt:lpstr>
      <vt:lpstr>ロールプレイング（部下の悩みをアクティブリスニングでどんどん聞く）</vt:lpstr>
      <vt:lpstr>ロールプレイング（同僚の悩みをアクティブリスニングでどんどん聞く）</vt:lpstr>
      <vt:lpstr>ロールプレイング（部下へのコーチング練習）</vt:lpstr>
      <vt:lpstr>ロールプレイング（部下へのコーチング練習）</vt:lpstr>
      <vt:lpstr>ロールプレイング（友人へのポジティブフィードバックで勇気づける）</vt:lpstr>
      <vt:lpstr>ロールプレイング（何にでもケチをつける人の気持ちを知る）</vt:lpstr>
      <vt:lpstr>ロールプレイング（2020年の目標と取り組みに対し、しっかりと背中を押してあげる）</vt:lpstr>
      <vt:lpstr>ロールプレイング（商品提案で上司の合意を得る）</vt:lpstr>
    </vt:vector>
  </TitlesOfParts>
  <Company>Accenture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Nakagome, Kentaro</dc:creator>
  <cp:lastModifiedBy>赤羽 Yuji Akaba 赤羽雄二</cp:lastModifiedBy>
  <cp:revision>7160</cp:revision>
  <cp:lastPrinted>2020-11-03T08:52:44Z</cp:lastPrinted>
  <dcterms:created xsi:type="dcterms:W3CDTF">2015-01-29T02:07:03Z</dcterms:created>
  <dcterms:modified xsi:type="dcterms:W3CDTF">2021-03-19T11:09:36Z</dcterms:modified>
</cp:coreProperties>
</file>