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92255" r:id="rId1"/>
  </p:sldMasterIdLst>
  <p:notesMasterIdLst>
    <p:notesMasterId r:id="rId4"/>
  </p:notesMasterIdLst>
  <p:handoutMasterIdLst>
    <p:handoutMasterId r:id="rId5"/>
  </p:handoutMasterIdLst>
  <p:sldIdLst>
    <p:sldId id="1699" r:id="rId2"/>
    <p:sldId id="1700" r:id="rId3"/>
  </p:sldIdLst>
  <p:sldSz cx="9144000" cy="6858000" type="screen4x3"/>
  <p:notesSz cx="6794500" cy="9929813"/>
  <p:defaultTextStyle>
    <a:defPPr>
      <a:defRPr lang="en-US"/>
    </a:defPPr>
    <a:lvl1pPr algn="l" rtl="0" fontAlgn="base">
      <a:spcBef>
        <a:spcPct val="0"/>
      </a:spcBef>
      <a:spcAft>
        <a:spcPct val="0"/>
      </a:spcAft>
      <a:defRPr kumimoji="1" sz="1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00FF00"/>
    <a:srgbClr val="4D4D4D"/>
    <a:srgbClr val="B2B2B2"/>
    <a:srgbClr val="DDDDDD"/>
    <a:srgbClr val="808080"/>
    <a:srgbClr val="46008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95" autoAdjust="0"/>
    <p:restoredTop sz="94693" autoAdjust="0"/>
  </p:normalViewPr>
  <p:slideViewPr>
    <p:cSldViewPr>
      <p:cViewPr varScale="1">
        <p:scale>
          <a:sx n="104" d="100"/>
          <a:sy n="104" d="100"/>
        </p:scale>
        <p:origin x="108" y="2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5"/>
            <a:ext cx="2946611" cy="495459"/>
          </a:xfrm>
          <a:prstGeom prst="rect">
            <a:avLst/>
          </a:prstGeom>
          <a:noFill/>
          <a:ln w="9525">
            <a:noFill/>
            <a:miter lim="800000"/>
            <a:headEnd/>
            <a:tailEnd/>
          </a:ln>
          <a:effectLst/>
        </p:spPr>
        <p:txBody>
          <a:bodyPr vert="horz" wrap="square" lIns="91996" tIns="46002" rIns="91996" bIns="46002" numCol="1" anchor="t" anchorCtr="0" compatLnSpc="1">
            <a:prstTxWarp prst="textNoShape">
              <a:avLst/>
            </a:prstTxWarp>
          </a:bodyPr>
          <a:lstStyle>
            <a:lvl1pPr>
              <a:defRPr kumimoji="0" sz="1200">
                <a:latin typeface="Times New Roman" pitchFamily="18" charset="0"/>
                <a:ea typeface="ＭＳ Ｐゴシック" pitchFamily="50" charset="-128"/>
              </a:defRPr>
            </a:lvl1pPr>
          </a:lstStyle>
          <a:p>
            <a:pPr>
              <a:defRPr/>
            </a:pPr>
            <a:endParaRPr lang="en-US" altLang="ja-JP"/>
          </a:p>
        </p:txBody>
      </p:sp>
      <p:sp>
        <p:nvSpPr>
          <p:cNvPr id="7171" name="Rectangle 3"/>
          <p:cNvSpPr>
            <a:spLocks noGrp="1" noChangeArrowheads="1"/>
          </p:cNvSpPr>
          <p:nvPr>
            <p:ph type="dt" sz="quarter" idx="1"/>
          </p:nvPr>
        </p:nvSpPr>
        <p:spPr bwMode="auto">
          <a:xfrm>
            <a:off x="3847894" y="5"/>
            <a:ext cx="2946610" cy="495459"/>
          </a:xfrm>
          <a:prstGeom prst="rect">
            <a:avLst/>
          </a:prstGeom>
          <a:noFill/>
          <a:ln w="9525">
            <a:noFill/>
            <a:miter lim="800000"/>
            <a:headEnd/>
            <a:tailEnd/>
          </a:ln>
          <a:effectLst/>
        </p:spPr>
        <p:txBody>
          <a:bodyPr vert="horz" wrap="square" lIns="91996" tIns="46002" rIns="91996" bIns="46002" numCol="1" anchor="t" anchorCtr="0" compatLnSpc="1">
            <a:prstTxWarp prst="textNoShape">
              <a:avLst/>
            </a:prstTxWarp>
          </a:bodyPr>
          <a:lstStyle>
            <a:lvl1pPr algn="r">
              <a:defRPr kumimoji="0" sz="1200">
                <a:latin typeface="Times New Roman" pitchFamily="18" charset="0"/>
                <a:ea typeface="ＭＳ Ｐゴシック" pitchFamily="50" charset="-128"/>
              </a:defRPr>
            </a:lvl1pPr>
          </a:lstStyle>
          <a:p>
            <a:pPr>
              <a:defRPr/>
            </a:pPr>
            <a:fld id="{3EC5997C-9EE4-465B-A4B9-265724E8D4F4}" type="datetime1">
              <a:rPr lang="ja-JP" altLang="en-US"/>
              <a:pPr>
                <a:defRPr/>
              </a:pPr>
              <a:t>2019/10/14</a:t>
            </a:fld>
            <a:endParaRPr lang="en-US" altLang="ja-JP"/>
          </a:p>
        </p:txBody>
      </p:sp>
      <p:sp>
        <p:nvSpPr>
          <p:cNvPr id="7172" name="Rectangle 4"/>
          <p:cNvSpPr>
            <a:spLocks noGrp="1" noChangeArrowheads="1"/>
          </p:cNvSpPr>
          <p:nvPr>
            <p:ph type="ftr" sz="quarter" idx="2"/>
          </p:nvPr>
        </p:nvSpPr>
        <p:spPr bwMode="auto">
          <a:xfrm>
            <a:off x="0" y="9434359"/>
            <a:ext cx="2946611" cy="495459"/>
          </a:xfrm>
          <a:prstGeom prst="rect">
            <a:avLst/>
          </a:prstGeom>
          <a:noFill/>
          <a:ln w="9525">
            <a:noFill/>
            <a:miter lim="800000"/>
            <a:headEnd/>
            <a:tailEnd/>
          </a:ln>
          <a:effectLst/>
        </p:spPr>
        <p:txBody>
          <a:bodyPr vert="horz" wrap="square" lIns="91996" tIns="46002" rIns="91996" bIns="46002" numCol="1" anchor="b" anchorCtr="0" compatLnSpc="1">
            <a:prstTxWarp prst="textNoShape">
              <a:avLst/>
            </a:prstTxWarp>
          </a:bodyPr>
          <a:lstStyle>
            <a:lvl1pPr>
              <a:defRPr kumimoji="0" sz="1200">
                <a:latin typeface="Times New Roman" pitchFamily="18" charset="0"/>
                <a:ea typeface="ＭＳ Ｐゴシック" pitchFamily="50" charset="-128"/>
              </a:defRPr>
            </a:lvl1pPr>
          </a:lstStyle>
          <a:p>
            <a:pPr>
              <a:defRPr/>
            </a:pPr>
            <a:endParaRPr lang="en-US" altLang="ja-JP"/>
          </a:p>
        </p:txBody>
      </p:sp>
      <p:sp>
        <p:nvSpPr>
          <p:cNvPr id="7173" name="Rectangle 5"/>
          <p:cNvSpPr>
            <a:spLocks noGrp="1" noChangeArrowheads="1"/>
          </p:cNvSpPr>
          <p:nvPr>
            <p:ph type="sldNum" sz="quarter" idx="3"/>
          </p:nvPr>
        </p:nvSpPr>
        <p:spPr bwMode="auto">
          <a:xfrm>
            <a:off x="3847894" y="9434359"/>
            <a:ext cx="2946610" cy="495459"/>
          </a:xfrm>
          <a:prstGeom prst="rect">
            <a:avLst/>
          </a:prstGeom>
          <a:noFill/>
          <a:ln w="9525">
            <a:noFill/>
            <a:miter lim="800000"/>
            <a:headEnd/>
            <a:tailEnd/>
          </a:ln>
          <a:effectLst/>
        </p:spPr>
        <p:txBody>
          <a:bodyPr vert="horz" wrap="square" lIns="91996" tIns="46002" rIns="91996" bIns="46002" numCol="1" anchor="b" anchorCtr="0" compatLnSpc="1">
            <a:prstTxWarp prst="textNoShape">
              <a:avLst/>
            </a:prstTxWarp>
          </a:bodyPr>
          <a:lstStyle>
            <a:lvl1pPr algn="r">
              <a:defRPr kumimoji="0" sz="1200">
                <a:latin typeface="Times New Roman" pitchFamily="18" charset="0"/>
                <a:ea typeface="ＭＳ Ｐゴシック" pitchFamily="50" charset="-128"/>
              </a:defRPr>
            </a:lvl1pPr>
          </a:lstStyle>
          <a:p>
            <a:pPr>
              <a:defRPr/>
            </a:pPr>
            <a:fld id="{3D0E7985-D054-4C4A-937D-CC209EE62792}" type="slidenum">
              <a:rPr lang="ja-JP" altLang="en-US"/>
              <a:pPr>
                <a:defRPr/>
              </a:pPr>
              <a:t>‹#›</a:t>
            </a:fld>
            <a:endParaRPr lang="en-US" altLang="ja-JP"/>
          </a:p>
        </p:txBody>
      </p:sp>
    </p:spTree>
    <p:extLst>
      <p:ext uri="{BB962C8B-B14F-4D97-AF65-F5344CB8AC3E}">
        <p14:creationId xmlns:p14="http://schemas.microsoft.com/office/powerpoint/2010/main" val="1002216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4"/>
          <p:cNvSpPr>
            <a:spLocks noGrp="1" noRot="1" noChangeAspect="1" noChangeArrowheads="1" noTextEdit="1"/>
          </p:cNvSpPr>
          <p:nvPr>
            <p:ph type="sldImg" idx="2"/>
          </p:nvPr>
        </p:nvSpPr>
        <p:spPr bwMode="auto">
          <a:xfrm>
            <a:off x="-2274888" y="1281113"/>
            <a:ext cx="11304588" cy="848042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812420" y="370009"/>
            <a:ext cx="5174420" cy="26519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altLang="ja-JP" noProof="0"/>
              <a:t>Click to edit Master text styles</a:t>
            </a:r>
          </a:p>
        </p:txBody>
      </p:sp>
      <p:sp>
        <p:nvSpPr>
          <p:cNvPr id="5126" name="doc id"/>
          <p:cNvSpPr>
            <a:spLocks noGrp="1" noChangeArrowheads="1"/>
          </p:cNvSpPr>
          <p:nvPr>
            <p:ph type="ftr" sz="quarter" idx="4"/>
          </p:nvPr>
        </p:nvSpPr>
        <p:spPr bwMode="auto">
          <a:xfrm>
            <a:off x="6602446" y="113476"/>
            <a:ext cx="65" cy="12315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a:defRPr kumimoji="0" sz="800">
                <a:latin typeface="Arial" charset="0"/>
                <a:ea typeface="ＭＳ Ｐゴシック" pitchFamily="50" charset="-128"/>
              </a:defRPr>
            </a:lvl1pPr>
          </a:lstStyle>
          <a:p>
            <a:pPr>
              <a:defRPr/>
            </a:pPr>
            <a:endParaRPr lang="ja-JP" altLang="en-US"/>
          </a:p>
        </p:txBody>
      </p:sp>
      <p:sp>
        <p:nvSpPr>
          <p:cNvPr id="5127" name="Rectangle 7"/>
          <p:cNvSpPr>
            <a:spLocks noGrp="1" noChangeArrowheads="1"/>
          </p:cNvSpPr>
          <p:nvPr>
            <p:ph type="sldNum" sz="quarter" idx="5"/>
          </p:nvPr>
        </p:nvSpPr>
        <p:spPr bwMode="auto">
          <a:xfrm>
            <a:off x="6064594" y="9583636"/>
            <a:ext cx="537911" cy="15403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kumimoji="0" sz="1000">
                <a:latin typeface="Arial" charset="0"/>
                <a:ea typeface="ＭＳ Ｐゴシック" pitchFamily="50" charset="-128"/>
              </a:defRPr>
            </a:lvl1pPr>
          </a:lstStyle>
          <a:p>
            <a:pPr>
              <a:defRPr/>
            </a:pPr>
            <a:fld id="{9D1D1414-FF98-4911-BBAD-B56A8E486E7D}" type="slidenum">
              <a:rPr lang="ja-JP" altLang="en-US"/>
              <a:pPr>
                <a:defRPr/>
              </a:pPr>
              <a:t>‹#›</a:t>
            </a:fld>
            <a:endParaRPr lang="en-US" altLang="ja-JP"/>
          </a:p>
        </p:txBody>
      </p:sp>
      <p:sp>
        <p:nvSpPr>
          <p:cNvPr id="113670" name="McK Separator" hidden="1"/>
          <p:cNvSpPr>
            <a:spLocks noChangeShapeType="1"/>
          </p:cNvSpPr>
          <p:nvPr/>
        </p:nvSpPr>
        <p:spPr bwMode="auto">
          <a:xfrm>
            <a:off x="814013" y="1511783"/>
            <a:ext cx="519663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996" tIns="46002" rIns="91996" bIns="46002"/>
          <a:lstStyle/>
          <a:p>
            <a:endParaRPr lang="ja-JP" altLang="en-US"/>
          </a:p>
        </p:txBody>
      </p:sp>
    </p:spTree>
    <p:extLst>
      <p:ext uri="{BB962C8B-B14F-4D97-AF65-F5344CB8AC3E}">
        <p14:creationId xmlns:p14="http://schemas.microsoft.com/office/powerpoint/2010/main" val="1142425286"/>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30000"/>
      </a:spcBef>
      <a:spcAft>
        <a:spcPct val="0"/>
      </a:spcAft>
      <a:defRPr sz="1300" kern="1200">
        <a:solidFill>
          <a:schemeClr val="tx1"/>
        </a:solidFill>
        <a:latin typeface="Times New Roman" pitchFamily="18" charset="0"/>
        <a:ea typeface="ＭＳ Ｐ明朝" pitchFamily="18" charset="-128"/>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ＭＳ Ｐ明朝" pitchFamily="18" charset="-128"/>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ＭＳ Ｐ明朝" pitchFamily="18" charset="-128"/>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ＭＳ Ｐ明朝" pitchFamily="18" charset="-128"/>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スライド イメージ プレースホルダ 1">
            <a:extLst>
              <a:ext uri="{FF2B5EF4-FFF2-40B4-BE49-F238E27FC236}">
                <a16:creationId xmlns:a16="http://schemas.microsoft.com/office/drawing/2014/main" id="{88E4509B-5ACE-4381-B160-92A66C9199CD}"/>
              </a:ext>
            </a:extLst>
          </p:cNvPr>
          <p:cNvSpPr>
            <a:spLocks noGrp="1" noRot="1" noChangeAspect="1" noTextEdit="1"/>
          </p:cNvSpPr>
          <p:nvPr>
            <p:ph type="sldImg"/>
          </p:nvPr>
        </p:nvSpPr>
        <p:spPr>
          <a:ln>
            <a:solidFill>
              <a:srgbClr val="000000"/>
            </a:solidFill>
          </a:ln>
        </p:spPr>
      </p:sp>
      <p:sp>
        <p:nvSpPr>
          <p:cNvPr id="328707" name="ノート プレースホルダ 2">
            <a:extLst>
              <a:ext uri="{FF2B5EF4-FFF2-40B4-BE49-F238E27FC236}">
                <a16:creationId xmlns:a16="http://schemas.microsoft.com/office/drawing/2014/main" id="{79C601C1-19A3-4F9B-9E00-BA3BA5C364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328708" name="スライド番号プレースホルダ 3">
            <a:extLst>
              <a:ext uri="{FF2B5EF4-FFF2-40B4-BE49-F238E27FC236}">
                <a16:creationId xmlns:a16="http://schemas.microsoft.com/office/drawing/2014/main" id="{293B7DF8-0B33-4CC1-AC5D-159B0144EFC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lnSpc>
                <a:spcPct val="90000"/>
              </a:lnSpc>
              <a:spcBef>
                <a:spcPct val="30000"/>
              </a:spcBef>
              <a:defRPr sz="1300">
                <a:solidFill>
                  <a:schemeClr val="tx1"/>
                </a:solidFill>
                <a:latin typeface="Times New Roman" panose="02020603050405020304" pitchFamily="18" charset="0"/>
                <a:ea typeface="ＭＳ Ｐ明朝" panose="02020600040205080304" pitchFamily="18" charset="-128"/>
              </a:defRPr>
            </a:lvl1pPr>
            <a:lvl2pPr marL="725488" indent="-268288" defTabSz="882650">
              <a:spcBef>
                <a:spcPct val="30000"/>
              </a:spcBef>
              <a:defRPr sz="1200">
                <a:solidFill>
                  <a:schemeClr val="tx1"/>
                </a:solidFill>
                <a:latin typeface="Times New Roman" panose="02020603050405020304" pitchFamily="18" charset="0"/>
                <a:ea typeface="ＭＳ Ｐ明朝" panose="02020600040205080304" pitchFamily="18" charset="-128"/>
              </a:defRPr>
            </a:lvl2pPr>
            <a:lvl3pPr marL="1123950" indent="-211138" defTabSz="882650">
              <a:spcBef>
                <a:spcPct val="30000"/>
              </a:spcBef>
              <a:defRPr sz="1200">
                <a:solidFill>
                  <a:schemeClr val="tx1"/>
                </a:solidFill>
                <a:latin typeface="Times New Roman" panose="02020603050405020304" pitchFamily="18" charset="0"/>
                <a:ea typeface="ＭＳ Ｐ明朝" panose="02020600040205080304" pitchFamily="18" charset="-128"/>
              </a:defRPr>
            </a:lvl3pPr>
            <a:lvl4pPr marL="1582738" indent="-211138" defTabSz="882650">
              <a:spcBef>
                <a:spcPct val="30000"/>
              </a:spcBef>
              <a:defRPr sz="1200">
                <a:solidFill>
                  <a:schemeClr val="tx1"/>
                </a:solidFill>
                <a:latin typeface="Times New Roman" panose="02020603050405020304" pitchFamily="18" charset="0"/>
                <a:ea typeface="ＭＳ Ｐ明朝" panose="02020600040205080304" pitchFamily="18" charset="-128"/>
              </a:defRPr>
            </a:lvl4pPr>
            <a:lvl5pPr marL="2039938" indent="-211138" defTabSz="882650">
              <a:spcBef>
                <a:spcPct val="30000"/>
              </a:spcBef>
              <a:defRPr sz="1200">
                <a:solidFill>
                  <a:schemeClr val="tx1"/>
                </a:solidFill>
                <a:latin typeface="Times New Roman" panose="02020603050405020304" pitchFamily="18" charset="0"/>
                <a:ea typeface="ＭＳ Ｐ明朝" panose="02020600040205080304" pitchFamily="18" charset="-128"/>
              </a:defRPr>
            </a:lvl5pPr>
            <a:lvl6pPr marL="2497138" indent="-211138" defTabSz="882650" eaLnBrk="0" fontAlgn="base" hangingPunct="0">
              <a:spcBef>
                <a:spcPct val="30000"/>
              </a:spcBef>
              <a:spcAft>
                <a:spcPct val="0"/>
              </a:spcAft>
              <a:defRPr sz="1200">
                <a:solidFill>
                  <a:schemeClr val="tx1"/>
                </a:solidFill>
                <a:latin typeface="Times New Roman" panose="02020603050405020304" pitchFamily="18" charset="0"/>
                <a:ea typeface="ＭＳ Ｐ明朝" panose="02020600040205080304" pitchFamily="18" charset="-128"/>
              </a:defRPr>
            </a:lvl6pPr>
            <a:lvl7pPr marL="2954338" indent="-211138" defTabSz="882650" eaLnBrk="0" fontAlgn="base" hangingPunct="0">
              <a:spcBef>
                <a:spcPct val="30000"/>
              </a:spcBef>
              <a:spcAft>
                <a:spcPct val="0"/>
              </a:spcAft>
              <a:defRPr sz="1200">
                <a:solidFill>
                  <a:schemeClr val="tx1"/>
                </a:solidFill>
                <a:latin typeface="Times New Roman" panose="02020603050405020304" pitchFamily="18" charset="0"/>
                <a:ea typeface="ＭＳ Ｐ明朝" panose="02020600040205080304" pitchFamily="18" charset="-128"/>
              </a:defRPr>
            </a:lvl7pPr>
            <a:lvl8pPr marL="3411538" indent="-211138" defTabSz="882650" eaLnBrk="0" fontAlgn="base" hangingPunct="0">
              <a:spcBef>
                <a:spcPct val="30000"/>
              </a:spcBef>
              <a:spcAft>
                <a:spcPct val="0"/>
              </a:spcAft>
              <a:defRPr sz="1200">
                <a:solidFill>
                  <a:schemeClr val="tx1"/>
                </a:solidFill>
                <a:latin typeface="Times New Roman" panose="02020603050405020304" pitchFamily="18" charset="0"/>
                <a:ea typeface="ＭＳ Ｐ明朝" panose="02020600040205080304" pitchFamily="18" charset="-128"/>
              </a:defRPr>
            </a:lvl8pPr>
            <a:lvl9pPr marL="3868738" indent="-211138" defTabSz="882650" eaLnBrk="0" fontAlgn="base" hangingPunct="0">
              <a:spcBef>
                <a:spcPct val="30000"/>
              </a:spcBef>
              <a:spcAft>
                <a:spcPct val="0"/>
              </a:spcAft>
              <a:defRPr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882650" rtl="0" eaLnBrk="1" fontAlgn="base" latinLnBrk="0" hangingPunct="1">
              <a:lnSpc>
                <a:spcPct val="100000"/>
              </a:lnSpc>
              <a:spcBef>
                <a:spcPct val="0"/>
              </a:spcBef>
              <a:spcAft>
                <a:spcPct val="0"/>
              </a:spcAft>
              <a:buClrTx/>
              <a:buSzTx/>
              <a:buFontTx/>
              <a:buNone/>
              <a:tabLst/>
              <a:defRPr/>
            </a:pPr>
            <a:fld id="{BD2893A9-EA65-4B43-AF1F-96DF352B346A}" type="slidenum">
              <a:rPr kumimoji="0" lang="ja-JP" altLang="en-US" sz="10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50" charset="-128"/>
                <a:cs typeface="+mn-cs"/>
              </a:rPr>
              <a:pPr marL="0" marR="0" lvl="0" indent="0" algn="r" defTabSz="882650" rtl="0" eaLnBrk="1" fontAlgn="base" latinLnBrk="0" hangingPunct="1">
                <a:lnSpc>
                  <a:spcPct val="100000"/>
                </a:lnSpc>
                <a:spcBef>
                  <a:spcPct val="0"/>
                </a:spcBef>
                <a:spcAft>
                  <a:spcPct val="0"/>
                </a:spcAft>
                <a:buClrTx/>
                <a:buSzTx/>
                <a:buFontTx/>
                <a:buNone/>
                <a:tabLst/>
                <a:defRPr/>
              </a:pPr>
              <a:t>0</a:t>
            </a:fld>
            <a:endParaRPr kumimoji="0" lang="en-US" altLang="ja-JP" sz="10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694739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スライド イメージ プレースホルダ 1">
            <a:extLst>
              <a:ext uri="{FF2B5EF4-FFF2-40B4-BE49-F238E27FC236}">
                <a16:creationId xmlns:a16="http://schemas.microsoft.com/office/drawing/2014/main" id="{88E4509B-5ACE-4381-B160-92A66C9199CD}"/>
              </a:ext>
            </a:extLst>
          </p:cNvPr>
          <p:cNvSpPr>
            <a:spLocks noGrp="1" noRot="1" noChangeAspect="1" noTextEdit="1"/>
          </p:cNvSpPr>
          <p:nvPr>
            <p:ph type="sldImg"/>
          </p:nvPr>
        </p:nvSpPr>
        <p:spPr>
          <a:ln>
            <a:solidFill>
              <a:srgbClr val="000000"/>
            </a:solidFill>
          </a:ln>
        </p:spPr>
      </p:sp>
      <p:sp>
        <p:nvSpPr>
          <p:cNvPr id="328707" name="ノート プレースホルダ 2">
            <a:extLst>
              <a:ext uri="{FF2B5EF4-FFF2-40B4-BE49-F238E27FC236}">
                <a16:creationId xmlns:a16="http://schemas.microsoft.com/office/drawing/2014/main" id="{79C601C1-19A3-4F9B-9E00-BA3BA5C364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328708" name="スライド番号プレースホルダ 3">
            <a:extLst>
              <a:ext uri="{FF2B5EF4-FFF2-40B4-BE49-F238E27FC236}">
                <a16:creationId xmlns:a16="http://schemas.microsoft.com/office/drawing/2014/main" id="{293B7DF8-0B33-4CC1-AC5D-159B0144EFC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lnSpc>
                <a:spcPct val="90000"/>
              </a:lnSpc>
              <a:spcBef>
                <a:spcPct val="30000"/>
              </a:spcBef>
              <a:defRPr sz="1300">
                <a:solidFill>
                  <a:schemeClr val="tx1"/>
                </a:solidFill>
                <a:latin typeface="Times New Roman" panose="02020603050405020304" pitchFamily="18" charset="0"/>
                <a:ea typeface="ＭＳ Ｐ明朝" panose="02020600040205080304" pitchFamily="18" charset="-128"/>
              </a:defRPr>
            </a:lvl1pPr>
            <a:lvl2pPr marL="725488" indent="-268288" defTabSz="882650">
              <a:spcBef>
                <a:spcPct val="30000"/>
              </a:spcBef>
              <a:defRPr sz="1200">
                <a:solidFill>
                  <a:schemeClr val="tx1"/>
                </a:solidFill>
                <a:latin typeface="Times New Roman" panose="02020603050405020304" pitchFamily="18" charset="0"/>
                <a:ea typeface="ＭＳ Ｐ明朝" panose="02020600040205080304" pitchFamily="18" charset="-128"/>
              </a:defRPr>
            </a:lvl2pPr>
            <a:lvl3pPr marL="1123950" indent="-211138" defTabSz="882650">
              <a:spcBef>
                <a:spcPct val="30000"/>
              </a:spcBef>
              <a:defRPr sz="1200">
                <a:solidFill>
                  <a:schemeClr val="tx1"/>
                </a:solidFill>
                <a:latin typeface="Times New Roman" panose="02020603050405020304" pitchFamily="18" charset="0"/>
                <a:ea typeface="ＭＳ Ｐ明朝" panose="02020600040205080304" pitchFamily="18" charset="-128"/>
              </a:defRPr>
            </a:lvl3pPr>
            <a:lvl4pPr marL="1582738" indent="-211138" defTabSz="882650">
              <a:spcBef>
                <a:spcPct val="30000"/>
              </a:spcBef>
              <a:defRPr sz="1200">
                <a:solidFill>
                  <a:schemeClr val="tx1"/>
                </a:solidFill>
                <a:latin typeface="Times New Roman" panose="02020603050405020304" pitchFamily="18" charset="0"/>
                <a:ea typeface="ＭＳ Ｐ明朝" panose="02020600040205080304" pitchFamily="18" charset="-128"/>
              </a:defRPr>
            </a:lvl4pPr>
            <a:lvl5pPr marL="2039938" indent="-211138" defTabSz="882650">
              <a:spcBef>
                <a:spcPct val="30000"/>
              </a:spcBef>
              <a:defRPr sz="1200">
                <a:solidFill>
                  <a:schemeClr val="tx1"/>
                </a:solidFill>
                <a:latin typeface="Times New Roman" panose="02020603050405020304" pitchFamily="18" charset="0"/>
                <a:ea typeface="ＭＳ Ｐ明朝" panose="02020600040205080304" pitchFamily="18" charset="-128"/>
              </a:defRPr>
            </a:lvl5pPr>
            <a:lvl6pPr marL="2497138" indent="-211138" defTabSz="882650" eaLnBrk="0" fontAlgn="base" hangingPunct="0">
              <a:spcBef>
                <a:spcPct val="30000"/>
              </a:spcBef>
              <a:spcAft>
                <a:spcPct val="0"/>
              </a:spcAft>
              <a:defRPr sz="1200">
                <a:solidFill>
                  <a:schemeClr val="tx1"/>
                </a:solidFill>
                <a:latin typeface="Times New Roman" panose="02020603050405020304" pitchFamily="18" charset="0"/>
                <a:ea typeface="ＭＳ Ｐ明朝" panose="02020600040205080304" pitchFamily="18" charset="-128"/>
              </a:defRPr>
            </a:lvl6pPr>
            <a:lvl7pPr marL="2954338" indent="-211138" defTabSz="882650" eaLnBrk="0" fontAlgn="base" hangingPunct="0">
              <a:spcBef>
                <a:spcPct val="30000"/>
              </a:spcBef>
              <a:spcAft>
                <a:spcPct val="0"/>
              </a:spcAft>
              <a:defRPr sz="1200">
                <a:solidFill>
                  <a:schemeClr val="tx1"/>
                </a:solidFill>
                <a:latin typeface="Times New Roman" panose="02020603050405020304" pitchFamily="18" charset="0"/>
                <a:ea typeface="ＭＳ Ｐ明朝" panose="02020600040205080304" pitchFamily="18" charset="-128"/>
              </a:defRPr>
            </a:lvl7pPr>
            <a:lvl8pPr marL="3411538" indent="-211138" defTabSz="882650" eaLnBrk="0" fontAlgn="base" hangingPunct="0">
              <a:spcBef>
                <a:spcPct val="30000"/>
              </a:spcBef>
              <a:spcAft>
                <a:spcPct val="0"/>
              </a:spcAft>
              <a:defRPr sz="1200">
                <a:solidFill>
                  <a:schemeClr val="tx1"/>
                </a:solidFill>
                <a:latin typeface="Times New Roman" panose="02020603050405020304" pitchFamily="18" charset="0"/>
                <a:ea typeface="ＭＳ Ｐ明朝" panose="02020600040205080304" pitchFamily="18" charset="-128"/>
              </a:defRPr>
            </a:lvl8pPr>
            <a:lvl9pPr marL="3868738" indent="-211138" defTabSz="882650" eaLnBrk="0" fontAlgn="base" hangingPunct="0">
              <a:spcBef>
                <a:spcPct val="30000"/>
              </a:spcBef>
              <a:spcAft>
                <a:spcPct val="0"/>
              </a:spcAft>
              <a:defRPr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882650" rtl="0" eaLnBrk="1" fontAlgn="base" latinLnBrk="0" hangingPunct="1">
              <a:lnSpc>
                <a:spcPct val="100000"/>
              </a:lnSpc>
              <a:spcBef>
                <a:spcPct val="0"/>
              </a:spcBef>
              <a:spcAft>
                <a:spcPct val="0"/>
              </a:spcAft>
              <a:buClrTx/>
              <a:buSzTx/>
              <a:buFontTx/>
              <a:buNone/>
              <a:tabLst/>
              <a:defRPr/>
            </a:pPr>
            <a:fld id="{BD2893A9-EA65-4B43-AF1F-96DF352B346A}" type="slidenum">
              <a:rPr kumimoji="0" lang="ja-JP" altLang="en-US" sz="10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50" charset="-128"/>
                <a:cs typeface="+mn-cs"/>
              </a:rPr>
              <a:pPr marL="0" marR="0" lvl="0" indent="0" algn="r" defTabSz="882650" rtl="0" eaLnBrk="1" fontAlgn="base" latinLnBrk="0" hangingPunct="1">
                <a:lnSpc>
                  <a:spcPct val="100000"/>
                </a:lnSpc>
                <a:spcBef>
                  <a:spcPct val="0"/>
                </a:spcBef>
                <a:spcAft>
                  <a:spcPct val="0"/>
                </a:spcAft>
                <a:buClrTx/>
                <a:buSzTx/>
                <a:buFontTx/>
                <a:buNone/>
                <a:tabLst/>
                <a:defRPr/>
              </a:pPr>
              <a:t>1</a:t>
            </a:fld>
            <a:endParaRPr kumimoji="0" lang="en-US" altLang="ja-JP" sz="10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0878452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4" name="Picture 1078"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800" y="34925"/>
            <a:ext cx="27209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4" name="Rectangle 1026"/>
          <p:cNvSpPr>
            <a:spLocks noGrp="1" noChangeArrowheads="1"/>
          </p:cNvSpPr>
          <p:nvPr>
            <p:ph type="ctrTitle"/>
          </p:nvPr>
        </p:nvSpPr>
        <p:spPr>
          <a:xfrm>
            <a:off x="1193800" y="2757488"/>
            <a:ext cx="6883400" cy="579437"/>
          </a:xfrm>
        </p:spPr>
        <p:txBody>
          <a:bodyPr/>
          <a:lstStyle>
            <a:lvl1pPr algn="ctr">
              <a:defRPr sz="4000" b="0"/>
            </a:lvl1pPr>
          </a:lstStyle>
          <a:p>
            <a:r>
              <a:rPr lang="ja-JP" altLang="en-US"/>
              <a:t>マスタ タイトルの書式設定</a:t>
            </a:r>
          </a:p>
        </p:txBody>
      </p:sp>
      <p:sp>
        <p:nvSpPr>
          <p:cNvPr id="13315" name="Rectangle 1027"/>
          <p:cNvSpPr>
            <a:spLocks noGrp="1" noChangeArrowheads="1"/>
          </p:cNvSpPr>
          <p:nvPr>
            <p:ph type="subTitle" idx="1"/>
          </p:nvPr>
        </p:nvSpPr>
        <p:spPr>
          <a:xfrm>
            <a:off x="1193800" y="3962400"/>
            <a:ext cx="6883400" cy="220663"/>
          </a:xfrm>
        </p:spPr>
        <p:txBody>
          <a:bodyPr/>
          <a:lstStyle>
            <a:lvl1pPr algn="ctr">
              <a:defRPr sz="1700"/>
            </a:lvl1pPr>
          </a:lstStyle>
          <a:p>
            <a:r>
              <a:rPr lang="ja-JP" altLang="en-US"/>
              <a:t>マスタ サブタイトルの書式設定</a:t>
            </a:r>
          </a:p>
        </p:txBody>
      </p:sp>
    </p:spTree>
    <p:extLst>
      <p:ext uri="{BB962C8B-B14F-4D97-AF65-F5344CB8AC3E}">
        <p14:creationId xmlns:p14="http://schemas.microsoft.com/office/powerpoint/2010/main" val="1739255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Page No"/>
          <p:cNvSpPr>
            <a:spLocks noGrp="1" noChangeArrowheads="1"/>
          </p:cNvSpPr>
          <p:nvPr>
            <p:ph type="sldNum" sz="quarter" idx="10"/>
          </p:nvPr>
        </p:nvSpPr>
        <p:spPr>
          <a:ln/>
        </p:spPr>
        <p:txBody>
          <a:bodyPr/>
          <a:lstStyle>
            <a:lvl1pPr>
              <a:defRPr/>
            </a:lvl1pPr>
          </a:lstStyle>
          <a:p>
            <a:r>
              <a:rPr lang="ja-JP" altLang="en-US"/>
              <a:t>- </a:t>
            </a:r>
            <a:fld id="{BB07470C-891A-44D3-B4CF-6BFA58B9BE3B}" type="slidenum">
              <a:rPr lang="ja-JP" altLang="en-US"/>
              <a:pPr/>
              <a:t>‹#›</a:t>
            </a:fld>
            <a:r>
              <a:rPr lang="en-US" altLang="ja-JP"/>
              <a:t> -</a:t>
            </a:r>
          </a:p>
        </p:txBody>
      </p:sp>
    </p:spTree>
    <p:extLst>
      <p:ext uri="{BB962C8B-B14F-4D97-AF65-F5344CB8AC3E}">
        <p14:creationId xmlns:p14="http://schemas.microsoft.com/office/powerpoint/2010/main" val="2741658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Page No"/>
          <p:cNvSpPr>
            <a:spLocks noGrp="1" noChangeArrowheads="1"/>
          </p:cNvSpPr>
          <p:nvPr>
            <p:ph type="sldNum" sz="quarter" idx="10"/>
          </p:nvPr>
        </p:nvSpPr>
        <p:spPr>
          <a:ln/>
        </p:spPr>
        <p:txBody>
          <a:bodyPr/>
          <a:lstStyle>
            <a:lvl1pPr>
              <a:defRPr/>
            </a:lvl1pPr>
          </a:lstStyle>
          <a:p>
            <a:r>
              <a:rPr lang="ja-JP" altLang="en-US"/>
              <a:t>- </a:t>
            </a:r>
            <a:fld id="{B1860292-7FD0-4C19-B410-3990DF060B61}" type="slidenum">
              <a:rPr lang="ja-JP" altLang="en-US"/>
              <a:pPr/>
              <a:t>‹#›</a:t>
            </a:fld>
            <a:r>
              <a:rPr lang="en-US" altLang="ja-JP"/>
              <a:t> -</a:t>
            </a:r>
          </a:p>
        </p:txBody>
      </p:sp>
    </p:spTree>
    <p:extLst>
      <p:ext uri="{BB962C8B-B14F-4D97-AF65-F5344CB8AC3E}">
        <p14:creationId xmlns:p14="http://schemas.microsoft.com/office/powerpoint/2010/main" val="1962143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6pt 1段">
    <p:spTree>
      <p:nvGrpSpPr>
        <p:cNvPr id="1" name=""/>
        <p:cNvGrpSpPr/>
        <p:nvPr/>
      </p:nvGrpSpPr>
      <p:grpSpPr>
        <a:xfrm>
          <a:off x="0" y="0"/>
          <a:ext cx="0" cy="0"/>
          <a:chOff x="0" y="0"/>
          <a:chExt cx="0" cy="0"/>
        </a:xfrm>
      </p:grpSpPr>
      <p:sp>
        <p:nvSpPr>
          <p:cNvPr id="5" name="タイトル プレースホルダ 1"/>
          <p:cNvSpPr>
            <a:spLocks noGrp="1"/>
          </p:cNvSpPr>
          <p:nvPr>
            <p:ph type="title"/>
          </p:nvPr>
        </p:nvSpPr>
        <p:spPr>
          <a:xfrm>
            <a:off x="500034" y="285728"/>
            <a:ext cx="8215370" cy="292388"/>
          </a:xfrm>
          <a:prstGeom prst="rect">
            <a:avLst/>
          </a:prstGeom>
          <a:noFill/>
          <a:ln w="9525">
            <a:noFill/>
            <a:miter lim="800000"/>
            <a:headEnd/>
            <a:tailEnd/>
          </a:ln>
        </p:spPr>
        <p:txBody>
          <a:bodyPr/>
          <a:lstStyle>
            <a:lvl1pPr>
              <a:defRPr sz="2000" baseline="0"/>
            </a:lvl1pPr>
          </a:lstStyle>
          <a:p>
            <a:r>
              <a:rPr lang="ja-JP" altLang="en-US" dirty="0"/>
              <a:t>マスタ タイトルの書式設定</a:t>
            </a:r>
          </a:p>
        </p:txBody>
      </p:sp>
      <p:sp>
        <p:nvSpPr>
          <p:cNvPr id="9" name="テキスト プレースホルダ 8"/>
          <p:cNvSpPr>
            <a:spLocks noGrp="1"/>
          </p:cNvSpPr>
          <p:nvPr>
            <p:ph type="body" sz="quarter" idx="15"/>
          </p:nvPr>
        </p:nvSpPr>
        <p:spPr>
          <a:xfrm>
            <a:off x="500063" y="1071563"/>
            <a:ext cx="8215312" cy="1323439"/>
          </a:xfrm>
        </p:spPr>
        <p:txBody>
          <a:bodyPr/>
          <a:lstStyle>
            <a:lvl1pPr marL="209550" indent="-209550">
              <a:defRPr sz="1600" baseline="0"/>
            </a:lvl1pPr>
            <a:lvl2pPr marL="400050" indent="-171450">
              <a:tabLst/>
              <a:defRPr sz="1600" baseline="0"/>
            </a:lvl2pPr>
            <a:lvl3pPr marL="552450" indent="-127000">
              <a:defRPr sz="1600" baseline="0"/>
            </a:lvl3pPr>
            <a:lvl4pPr marL="717550" indent="-146050">
              <a:defRPr sz="1600" baseline="0"/>
            </a:lvl4pPr>
            <a:lvl5pPr marL="946150" indent="-222250">
              <a:defRPr sz="1600" baseline="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5169550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Page No"/>
          <p:cNvSpPr>
            <a:spLocks noGrp="1" noChangeArrowheads="1"/>
          </p:cNvSpPr>
          <p:nvPr>
            <p:ph type="sldNum" sz="quarter" idx="4"/>
          </p:nvPr>
        </p:nvSpPr>
        <p:spPr bwMode="auto">
          <a:xfrm>
            <a:off x="3619500" y="6643688"/>
            <a:ext cx="1905000" cy="2460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hangingPunct="0">
              <a:defRPr kumimoji="0">
                <a:solidFill>
                  <a:srgbClr val="000000"/>
                </a:solidFill>
              </a:defRPr>
            </a:lvl1pPr>
          </a:lstStyle>
          <a:p>
            <a:r>
              <a:rPr lang="ja-JP" altLang="en-US"/>
              <a:t>- </a:t>
            </a:r>
            <a:fld id="{844803A9-6948-4FE5-B690-2297DD071B0C}" type="slidenum">
              <a:rPr lang="ja-JP" altLang="en-US"/>
              <a:pPr/>
              <a:t>‹#›</a:t>
            </a:fld>
            <a:r>
              <a:rPr lang="en-US" altLang="ja-JP"/>
              <a:t> -</a:t>
            </a:r>
          </a:p>
        </p:txBody>
      </p:sp>
      <p:sp>
        <p:nvSpPr>
          <p:cNvPr id="1027" name="Rectangle 2"/>
          <p:cNvSpPr>
            <a:spLocks noGrp="1" noChangeArrowheads="1"/>
          </p:cNvSpPr>
          <p:nvPr>
            <p:ph type="title"/>
          </p:nvPr>
        </p:nvSpPr>
        <p:spPr bwMode="auto">
          <a:xfrm>
            <a:off x="838200" y="228600"/>
            <a:ext cx="80010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ja-JP" altLang="en-US"/>
              <a:t>マスタ タイトルの書式設定</a:t>
            </a:r>
          </a:p>
        </p:txBody>
      </p:sp>
      <p:sp>
        <p:nvSpPr>
          <p:cNvPr id="1028" name="Textmaster"/>
          <p:cNvSpPr>
            <a:spLocks noGrp="1" noChangeArrowheads="1"/>
          </p:cNvSpPr>
          <p:nvPr>
            <p:ph type="body" idx="1"/>
          </p:nvPr>
        </p:nvSpPr>
        <p:spPr bwMode="auto">
          <a:xfrm>
            <a:off x="1600200" y="1298575"/>
            <a:ext cx="5943600" cy="118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ja-JP" altLang="en-US"/>
              <a:t>マスタ テキストの書式設定</a:t>
            </a:r>
          </a:p>
          <a:p>
            <a:pPr lvl="1"/>
            <a:r>
              <a:rPr lang="ja-JP" altLang="en-US"/>
              <a:t>第 2 レベル</a:t>
            </a:r>
          </a:p>
          <a:p>
            <a:pPr lvl="2"/>
            <a:r>
              <a:rPr lang="ja-JP" altLang="en-US"/>
              <a:t>第 3 レベル</a:t>
            </a:r>
          </a:p>
          <a:p>
            <a:pPr lvl="3"/>
            <a:r>
              <a:rPr lang="ja-JP" altLang="en-US"/>
              <a:t>第 4 レベル</a:t>
            </a:r>
          </a:p>
          <a:p>
            <a:pPr lvl="4"/>
            <a:r>
              <a:rPr lang="ja-JP" altLang="en-US"/>
              <a:t>第 5 レベル</a:t>
            </a:r>
          </a:p>
        </p:txBody>
      </p:sp>
    </p:spTree>
    <p:extLst>
      <p:ext uri="{BB962C8B-B14F-4D97-AF65-F5344CB8AC3E}">
        <p14:creationId xmlns:p14="http://schemas.microsoft.com/office/powerpoint/2010/main" val="765637786"/>
      </p:ext>
    </p:extLst>
  </p:cSld>
  <p:clrMap bg1="lt1" tx1="dk1" bg2="lt2" tx2="dk2" accent1="accent1" accent2="accent2" accent3="accent3" accent4="accent4" accent5="accent5" accent6="accent6" hlink="hlink" folHlink="folHlink"/>
  <p:sldLayoutIdLst>
    <p:sldLayoutId id="2147492256" r:id="rId1"/>
    <p:sldLayoutId id="2147492257" r:id="rId2"/>
    <p:sldLayoutId id="2147492258" r:id="rId3"/>
    <p:sldLayoutId id="2147492259" r:id="rId4"/>
  </p:sldLayoutIdLst>
  <p:hf hdr="0" ftr="0" dt="0"/>
  <p:txStyles>
    <p:titleStyle>
      <a:lvl1pPr algn="l" rtl="0" eaLnBrk="0" fontAlgn="base" hangingPunct="0">
        <a:lnSpc>
          <a:spcPct val="95000"/>
        </a:lnSpc>
        <a:spcBef>
          <a:spcPct val="0"/>
        </a:spcBef>
        <a:spcAft>
          <a:spcPct val="0"/>
        </a:spcAft>
        <a:defRPr sz="2800" b="1">
          <a:solidFill>
            <a:srgbClr val="4A0078"/>
          </a:solidFill>
          <a:latin typeface="+mj-lt"/>
          <a:ea typeface="+mj-ea"/>
          <a:cs typeface="+mj-cs"/>
        </a:defRPr>
      </a:lvl1pPr>
      <a:lvl2pPr algn="l" rtl="0" eaLnBrk="0" fontAlgn="base" hangingPunct="0">
        <a:lnSpc>
          <a:spcPct val="95000"/>
        </a:lnSpc>
        <a:spcBef>
          <a:spcPct val="0"/>
        </a:spcBef>
        <a:spcAft>
          <a:spcPct val="0"/>
        </a:spcAft>
        <a:defRPr sz="2800" b="1">
          <a:solidFill>
            <a:srgbClr val="4A0078"/>
          </a:solidFill>
          <a:latin typeface="Arial" charset="0"/>
          <a:ea typeface="ＭＳ Ｐゴシック" pitchFamily="50" charset="-128"/>
        </a:defRPr>
      </a:lvl2pPr>
      <a:lvl3pPr algn="l" rtl="0" eaLnBrk="0" fontAlgn="base" hangingPunct="0">
        <a:lnSpc>
          <a:spcPct val="95000"/>
        </a:lnSpc>
        <a:spcBef>
          <a:spcPct val="0"/>
        </a:spcBef>
        <a:spcAft>
          <a:spcPct val="0"/>
        </a:spcAft>
        <a:defRPr sz="2800" b="1">
          <a:solidFill>
            <a:srgbClr val="4A0078"/>
          </a:solidFill>
          <a:latin typeface="Arial" charset="0"/>
          <a:ea typeface="ＭＳ Ｐゴシック" pitchFamily="50" charset="-128"/>
        </a:defRPr>
      </a:lvl3pPr>
      <a:lvl4pPr algn="l" rtl="0" eaLnBrk="0" fontAlgn="base" hangingPunct="0">
        <a:lnSpc>
          <a:spcPct val="95000"/>
        </a:lnSpc>
        <a:spcBef>
          <a:spcPct val="0"/>
        </a:spcBef>
        <a:spcAft>
          <a:spcPct val="0"/>
        </a:spcAft>
        <a:defRPr sz="2800" b="1">
          <a:solidFill>
            <a:srgbClr val="4A0078"/>
          </a:solidFill>
          <a:latin typeface="Arial" charset="0"/>
          <a:ea typeface="ＭＳ Ｐゴシック" pitchFamily="50" charset="-128"/>
        </a:defRPr>
      </a:lvl4pPr>
      <a:lvl5pPr algn="l" rtl="0" eaLnBrk="0" fontAlgn="base" hangingPunct="0">
        <a:lnSpc>
          <a:spcPct val="95000"/>
        </a:lnSpc>
        <a:spcBef>
          <a:spcPct val="0"/>
        </a:spcBef>
        <a:spcAft>
          <a:spcPct val="0"/>
        </a:spcAft>
        <a:defRPr sz="2800" b="1">
          <a:solidFill>
            <a:srgbClr val="4A0078"/>
          </a:solidFill>
          <a:latin typeface="Arial" charset="0"/>
          <a:ea typeface="ＭＳ Ｐゴシック" pitchFamily="50" charset="-128"/>
        </a:defRPr>
      </a:lvl5pPr>
      <a:lvl6pPr marL="457200" algn="l" rtl="0" fontAlgn="base">
        <a:lnSpc>
          <a:spcPct val="95000"/>
        </a:lnSpc>
        <a:spcBef>
          <a:spcPct val="0"/>
        </a:spcBef>
        <a:spcAft>
          <a:spcPct val="0"/>
        </a:spcAft>
        <a:defRPr sz="2800" b="1">
          <a:solidFill>
            <a:srgbClr val="4A0078"/>
          </a:solidFill>
          <a:latin typeface="Arial" charset="0"/>
          <a:ea typeface="ＭＳ Ｐゴシック" pitchFamily="50" charset="-128"/>
        </a:defRPr>
      </a:lvl6pPr>
      <a:lvl7pPr marL="914400" algn="l" rtl="0" fontAlgn="base">
        <a:lnSpc>
          <a:spcPct val="95000"/>
        </a:lnSpc>
        <a:spcBef>
          <a:spcPct val="0"/>
        </a:spcBef>
        <a:spcAft>
          <a:spcPct val="0"/>
        </a:spcAft>
        <a:defRPr sz="2800" b="1">
          <a:solidFill>
            <a:srgbClr val="4A0078"/>
          </a:solidFill>
          <a:latin typeface="Arial" charset="0"/>
          <a:ea typeface="ＭＳ Ｐゴシック" pitchFamily="50" charset="-128"/>
        </a:defRPr>
      </a:lvl7pPr>
      <a:lvl8pPr marL="1371600" algn="l" rtl="0" fontAlgn="base">
        <a:lnSpc>
          <a:spcPct val="95000"/>
        </a:lnSpc>
        <a:spcBef>
          <a:spcPct val="0"/>
        </a:spcBef>
        <a:spcAft>
          <a:spcPct val="0"/>
        </a:spcAft>
        <a:defRPr sz="2800" b="1">
          <a:solidFill>
            <a:srgbClr val="4A0078"/>
          </a:solidFill>
          <a:latin typeface="Arial" charset="0"/>
          <a:ea typeface="ＭＳ Ｐゴシック" pitchFamily="50" charset="-128"/>
        </a:defRPr>
      </a:lvl8pPr>
      <a:lvl9pPr marL="1828800" algn="l" rtl="0" fontAlgn="base">
        <a:lnSpc>
          <a:spcPct val="95000"/>
        </a:lnSpc>
        <a:spcBef>
          <a:spcPct val="0"/>
        </a:spcBef>
        <a:spcAft>
          <a:spcPct val="0"/>
        </a:spcAft>
        <a:defRPr sz="2800" b="1">
          <a:solidFill>
            <a:srgbClr val="4A0078"/>
          </a:solidFill>
          <a:latin typeface="Arial" charset="0"/>
          <a:ea typeface="ＭＳ Ｐゴシック" pitchFamily="50" charset="-128"/>
        </a:defRPr>
      </a:lvl9pPr>
    </p:titleStyle>
    <p:bodyStyle>
      <a:lvl1pPr marL="342900" indent="-342900" algn="l" defTabSz="957263" rtl="0" eaLnBrk="0" fontAlgn="base" hangingPunct="0">
        <a:lnSpc>
          <a:spcPct val="85000"/>
        </a:lnSpc>
        <a:spcBef>
          <a:spcPct val="15000"/>
        </a:spcBef>
        <a:spcAft>
          <a:spcPct val="0"/>
        </a:spcAft>
        <a:buSzPct val="120000"/>
        <a:defRPr sz="1600">
          <a:solidFill>
            <a:schemeClr val="tx1"/>
          </a:solidFill>
          <a:latin typeface="+mn-lt"/>
          <a:ea typeface="+mn-ea"/>
          <a:cs typeface="+mn-cs"/>
        </a:defRPr>
      </a:lvl1pPr>
      <a:lvl2pPr marL="209550" indent="-207963" algn="l" defTabSz="957263" rtl="0" eaLnBrk="0" fontAlgn="base" hangingPunct="0">
        <a:lnSpc>
          <a:spcPct val="85000"/>
        </a:lnSpc>
        <a:spcBef>
          <a:spcPct val="15000"/>
        </a:spcBef>
        <a:spcAft>
          <a:spcPct val="0"/>
        </a:spcAft>
        <a:buClr>
          <a:srgbClr val="808080"/>
        </a:buClr>
        <a:buSzPct val="90000"/>
        <a:buFont typeface="Wingdings" panose="05000000000000000000" pitchFamily="2" charset="2"/>
        <a:buChar char="l"/>
        <a:defRPr sz="1600">
          <a:solidFill>
            <a:schemeClr val="tx1"/>
          </a:solidFill>
          <a:latin typeface="+mn-lt"/>
          <a:ea typeface="+mn-ea"/>
        </a:defRPr>
      </a:lvl2pPr>
      <a:lvl3pPr marL="420688" indent="-192088" algn="l" defTabSz="957263" rtl="0" eaLnBrk="0" fontAlgn="base" hangingPunct="0">
        <a:lnSpc>
          <a:spcPct val="85000"/>
        </a:lnSpc>
        <a:spcBef>
          <a:spcPct val="15000"/>
        </a:spcBef>
        <a:spcAft>
          <a:spcPct val="0"/>
        </a:spcAft>
        <a:buClr>
          <a:srgbClr val="808080"/>
        </a:buClr>
        <a:buChar char="–"/>
        <a:defRPr sz="1600">
          <a:solidFill>
            <a:schemeClr val="tx1"/>
          </a:solidFill>
          <a:latin typeface="+mn-lt"/>
          <a:ea typeface="+mn-ea"/>
        </a:defRPr>
      </a:lvl3pPr>
      <a:lvl4pPr marL="604838" indent="-174625" algn="l" defTabSz="957263" rtl="0" eaLnBrk="0" fontAlgn="base" hangingPunct="0">
        <a:lnSpc>
          <a:spcPct val="85000"/>
        </a:lnSpc>
        <a:spcBef>
          <a:spcPct val="15000"/>
        </a:spcBef>
        <a:spcAft>
          <a:spcPct val="0"/>
        </a:spcAft>
        <a:buClr>
          <a:srgbClr val="808080"/>
        </a:buClr>
        <a:buSzPct val="115000"/>
        <a:buChar char="•"/>
        <a:defRPr sz="1600">
          <a:solidFill>
            <a:schemeClr val="tx1"/>
          </a:solidFill>
          <a:latin typeface="+mn-lt"/>
          <a:ea typeface="+mn-ea"/>
        </a:defRPr>
      </a:lvl4pPr>
      <a:lvl5pPr marL="803275" indent="-173038" algn="l" defTabSz="957263" rtl="0" eaLnBrk="0" fontAlgn="base" hangingPunct="0">
        <a:lnSpc>
          <a:spcPct val="85000"/>
        </a:lnSpc>
        <a:spcBef>
          <a:spcPct val="15000"/>
        </a:spcBef>
        <a:spcAft>
          <a:spcPct val="0"/>
        </a:spcAft>
        <a:buClr>
          <a:srgbClr val="808080"/>
        </a:buClr>
        <a:buSzPct val="75000"/>
        <a:buChar char="–"/>
        <a:defRPr sz="1600">
          <a:solidFill>
            <a:schemeClr val="tx1"/>
          </a:solidFill>
          <a:latin typeface="+mn-lt"/>
          <a:ea typeface="+mn-ea"/>
        </a:defRPr>
      </a:lvl5pPr>
      <a:lvl6pPr marL="1260475" indent="-173038" algn="l" defTabSz="957263" rtl="0" fontAlgn="base" hangingPunct="0">
        <a:lnSpc>
          <a:spcPct val="85000"/>
        </a:lnSpc>
        <a:spcBef>
          <a:spcPct val="15000"/>
        </a:spcBef>
        <a:spcAft>
          <a:spcPct val="0"/>
        </a:spcAft>
        <a:buClr>
          <a:srgbClr val="808080"/>
        </a:buClr>
        <a:buSzPct val="75000"/>
        <a:buChar char="–"/>
        <a:defRPr sz="1600">
          <a:solidFill>
            <a:schemeClr val="tx1"/>
          </a:solidFill>
          <a:latin typeface="+mn-lt"/>
          <a:ea typeface="+mn-ea"/>
        </a:defRPr>
      </a:lvl6pPr>
      <a:lvl7pPr marL="1717675" indent="-173038" algn="l" defTabSz="957263" rtl="0" fontAlgn="base" hangingPunct="0">
        <a:lnSpc>
          <a:spcPct val="85000"/>
        </a:lnSpc>
        <a:spcBef>
          <a:spcPct val="15000"/>
        </a:spcBef>
        <a:spcAft>
          <a:spcPct val="0"/>
        </a:spcAft>
        <a:buClr>
          <a:srgbClr val="808080"/>
        </a:buClr>
        <a:buSzPct val="75000"/>
        <a:buChar char="–"/>
        <a:defRPr sz="1600">
          <a:solidFill>
            <a:schemeClr val="tx1"/>
          </a:solidFill>
          <a:latin typeface="+mn-lt"/>
          <a:ea typeface="+mn-ea"/>
        </a:defRPr>
      </a:lvl7pPr>
      <a:lvl8pPr marL="2174875" indent="-173038" algn="l" defTabSz="957263" rtl="0" fontAlgn="base" hangingPunct="0">
        <a:lnSpc>
          <a:spcPct val="85000"/>
        </a:lnSpc>
        <a:spcBef>
          <a:spcPct val="15000"/>
        </a:spcBef>
        <a:spcAft>
          <a:spcPct val="0"/>
        </a:spcAft>
        <a:buClr>
          <a:srgbClr val="808080"/>
        </a:buClr>
        <a:buSzPct val="75000"/>
        <a:buChar char="–"/>
        <a:defRPr sz="1600">
          <a:solidFill>
            <a:schemeClr val="tx1"/>
          </a:solidFill>
          <a:latin typeface="+mn-lt"/>
          <a:ea typeface="+mn-ea"/>
        </a:defRPr>
      </a:lvl8pPr>
      <a:lvl9pPr marL="2632075" indent="-173038" algn="l" defTabSz="957263" rtl="0" fontAlgn="base" hangingPunct="0">
        <a:lnSpc>
          <a:spcPct val="85000"/>
        </a:lnSpc>
        <a:spcBef>
          <a:spcPct val="15000"/>
        </a:spcBef>
        <a:spcAft>
          <a:spcPct val="0"/>
        </a:spcAft>
        <a:buClr>
          <a:srgbClr val="808080"/>
        </a:buClr>
        <a:buSzPct val="75000"/>
        <a:buChar char="–"/>
        <a:defRPr sz="16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タイトル 5">
            <a:extLst>
              <a:ext uri="{FF2B5EF4-FFF2-40B4-BE49-F238E27FC236}">
                <a16:creationId xmlns:a16="http://schemas.microsoft.com/office/drawing/2014/main" id="{CC5ADB58-87B3-4715-BE67-5E3788E13A6E}"/>
              </a:ext>
            </a:extLst>
          </p:cNvPr>
          <p:cNvSpPr>
            <a:spLocks noGrp="1" noChangeArrowheads="1"/>
          </p:cNvSpPr>
          <p:nvPr>
            <p:ph type="title"/>
          </p:nvPr>
        </p:nvSpPr>
        <p:spPr>
          <a:xfrm>
            <a:off x="251520" y="260648"/>
            <a:ext cx="8641531" cy="409343"/>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algn="ctr"/>
            <a:r>
              <a:rPr lang="en-US" altLang="ja-JP" sz="2800" dirty="0"/>
              <a:t>A4</a:t>
            </a:r>
            <a:r>
              <a:rPr lang="ja-JP" altLang="en-US" sz="2800" dirty="0"/>
              <a:t>メモを多面的に書く</a:t>
            </a:r>
            <a:endParaRPr lang="ja-JP" altLang="ja-JP" sz="2800" dirty="0"/>
          </a:p>
        </p:txBody>
      </p:sp>
      <p:sp>
        <p:nvSpPr>
          <p:cNvPr id="18435" name="テキスト プレースホルダ 6">
            <a:extLst>
              <a:ext uri="{FF2B5EF4-FFF2-40B4-BE49-F238E27FC236}">
                <a16:creationId xmlns:a16="http://schemas.microsoft.com/office/drawing/2014/main" id="{395CFDED-4AD9-4444-9973-6923A0070C92}"/>
              </a:ext>
            </a:extLst>
          </p:cNvPr>
          <p:cNvSpPr>
            <a:spLocks noGrp="1"/>
          </p:cNvSpPr>
          <p:nvPr>
            <p:ph type="body" sz="quarter" idx="15"/>
          </p:nvPr>
        </p:nvSpPr>
        <p:spPr>
          <a:xfrm>
            <a:off x="178370" y="908720"/>
            <a:ext cx="8858126" cy="5796459"/>
          </a:xfrm>
        </p:spPr>
        <p:txBody>
          <a:bodyPr/>
          <a:lstStyle/>
          <a:p>
            <a:pPr marL="355600" indent="-355600" eaLnBrk="1" hangingPunct="1">
              <a:lnSpc>
                <a:spcPts val="2000"/>
              </a:lnSpc>
              <a:spcBef>
                <a:spcPts val="200"/>
              </a:spcBef>
              <a:buClr>
                <a:srgbClr val="382971"/>
              </a:buClr>
              <a:buFont typeface="Wingdings" pitchFamily="2" charset="2"/>
              <a:buChar char=""/>
              <a:defRPr/>
            </a:pPr>
            <a:r>
              <a:rPr lang="ja-JP" altLang="en-US" sz="2000" dirty="0"/>
              <a:t>重要で判断がむずかしい課題に関して、多面的なメモ書きが効果的です。</a:t>
            </a:r>
            <a:endParaRPr lang="en-US" altLang="ja-JP" sz="2000" dirty="0"/>
          </a:p>
          <a:p>
            <a:pPr marL="355600" indent="-355600" eaLnBrk="1" hangingPunct="1">
              <a:lnSpc>
                <a:spcPts val="2000"/>
              </a:lnSpc>
              <a:spcBef>
                <a:spcPts val="200"/>
              </a:spcBef>
              <a:buClr>
                <a:srgbClr val="382971"/>
              </a:buClr>
              <a:buFont typeface="Wingdings" pitchFamily="2" charset="2"/>
              <a:buChar char=""/>
              <a:defRPr/>
            </a:pPr>
            <a:endParaRPr lang="en-US" altLang="ja-JP" sz="2000" dirty="0">
              <a:solidFill>
                <a:srgbClr val="000000"/>
              </a:solidFill>
            </a:endParaRPr>
          </a:p>
          <a:p>
            <a:pPr marL="355600" indent="-355600" eaLnBrk="1" hangingPunct="1">
              <a:lnSpc>
                <a:spcPts val="2000"/>
              </a:lnSpc>
              <a:spcBef>
                <a:spcPts val="200"/>
              </a:spcBef>
              <a:buClr>
                <a:srgbClr val="382971"/>
              </a:buClr>
              <a:buFont typeface="Wingdings" pitchFamily="2" charset="2"/>
              <a:buChar char=""/>
              <a:defRPr/>
            </a:pPr>
            <a:r>
              <a:rPr lang="ja-JP" altLang="en-US" sz="2000" dirty="0">
                <a:solidFill>
                  <a:srgbClr val="000000"/>
                </a:solidFill>
              </a:rPr>
              <a:t>例えば、「だめだと思っていることを</a:t>
            </a:r>
            <a:r>
              <a:rPr lang="ja-JP" altLang="en-US" sz="2000" dirty="0" err="1">
                <a:solidFill>
                  <a:srgbClr val="000000"/>
                </a:solidFill>
              </a:rPr>
              <a:t>ずばっと</a:t>
            </a:r>
            <a:r>
              <a:rPr lang="ja-JP" altLang="en-US" sz="2000" dirty="0">
                <a:solidFill>
                  <a:srgbClr val="000000"/>
                </a:solidFill>
              </a:rPr>
              <a:t>言いきれないのは？」というタイトルのメモを書いたとすると、それに加えて次のようなタイトルでどんどん書いていくことで一気にもやもやが晴れます。</a:t>
            </a:r>
            <a:endParaRPr lang="en-US" altLang="ja-JP" sz="2000" dirty="0">
              <a:solidFill>
                <a:srgbClr val="000000"/>
              </a:solidFill>
            </a:endParaRPr>
          </a:p>
          <a:p>
            <a:pPr marL="712788" lvl="2" indent="-298450">
              <a:lnSpc>
                <a:spcPts val="2000"/>
              </a:lnSpc>
              <a:spcBef>
                <a:spcPts val="200"/>
              </a:spcBef>
              <a:defRPr/>
            </a:pPr>
            <a:r>
              <a:rPr lang="ja-JP" altLang="en-US" sz="2000" dirty="0">
                <a:solidFill>
                  <a:srgbClr val="000000"/>
                </a:solidFill>
              </a:rPr>
              <a:t>なぜず</a:t>
            </a:r>
            <a:r>
              <a:rPr lang="ja-JP" altLang="en-US" sz="2000" dirty="0" err="1">
                <a:solidFill>
                  <a:srgbClr val="000000"/>
                </a:solidFill>
              </a:rPr>
              <a:t>ばっと</a:t>
            </a:r>
            <a:r>
              <a:rPr lang="ja-JP" altLang="en-US" sz="2000" dirty="0">
                <a:solidFill>
                  <a:srgbClr val="000000"/>
                </a:solidFill>
              </a:rPr>
              <a:t>言いきれないのか？</a:t>
            </a:r>
            <a:endParaRPr lang="en-US" altLang="ja-JP" sz="2000" dirty="0">
              <a:solidFill>
                <a:srgbClr val="000000"/>
              </a:solidFill>
            </a:endParaRPr>
          </a:p>
          <a:p>
            <a:pPr marL="712788" lvl="2" indent="-298450">
              <a:lnSpc>
                <a:spcPts val="2000"/>
              </a:lnSpc>
              <a:spcBef>
                <a:spcPts val="200"/>
              </a:spcBef>
              <a:defRPr/>
            </a:pPr>
            <a:r>
              <a:rPr lang="ja-JP" altLang="en-US" sz="2000" dirty="0" err="1">
                <a:solidFill>
                  <a:srgbClr val="000000"/>
                </a:solidFill>
              </a:rPr>
              <a:t>ずばっと</a:t>
            </a:r>
            <a:r>
              <a:rPr lang="ja-JP" altLang="en-US" sz="2000" dirty="0">
                <a:solidFill>
                  <a:srgbClr val="000000"/>
                </a:solidFill>
              </a:rPr>
              <a:t>言いきらないと何がまずいのか？</a:t>
            </a:r>
            <a:endParaRPr lang="en-US" altLang="ja-JP" sz="2000" dirty="0">
              <a:solidFill>
                <a:srgbClr val="000000"/>
              </a:solidFill>
            </a:endParaRPr>
          </a:p>
          <a:p>
            <a:pPr marL="712788" lvl="2" indent="-298450">
              <a:lnSpc>
                <a:spcPts val="2000"/>
              </a:lnSpc>
              <a:spcBef>
                <a:spcPts val="200"/>
              </a:spcBef>
              <a:defRPr/>
            </a:pPr>
            <a:r>
              <a:rPr lang="ja-JP" altLang="en-US" sz="2000" dirty="0" err="1">
                <a:solidFill>
                  <a:srgbClr val="000000"/>
                </a:solidFill>
              </a:rPr>
              <a:t>ずばっと</a:t>
            </a:r>
            <a:r>
              <a:rPr lang="ja-JP" altLang="en-US" sz="2000" dirty="0">
                <a:solidFill>
                  <a:srgbClr val="000000"/>
                </a:solidFill>
              </a:rPr>
              <a:t>言われると相手はどう思うのか？</a:t>
            </a:r>
            <a:endParaRPr lang="en-US" altLang="ja-JP" sz="2000" dirty="0">
              <a:solidFill>
                <a:srgbClr val="000000"/>
              </a:solidFill>
            </a:endParaRPr>
          </a:p>
          <a:p>
            <a:pPr marL="712788" lvl="2" indent="-298450">
              <a:lnSpc>
                <a:spcPts val="2000"/>
              </a:lnSpc>
              <a:spcBef>
                <a:spcPts val="200"/>
              </a:spcBef>
              <a:defRPr/>
            </a:pPr>
            <a:r>
              <a:rPr lang="ja-JP" altLang="en-US" sz="2000" dirty="0" err="1">
                <a:solidFill>
                  <a:srgbClr val="000000"/>
                </a:solidFill>
              </a:rPr>
              <a:t>ずばっと</a:t>
            </a:r>
            <a:r>
              <a:rPr lang="ja-JP" altLang="en-US" sz="2000" dirty="0">
                <a:solidFill>
                  <a:srgbClr val="000000"/>
                </a:solidFill>
              </a:rPr>
              <a:t>言わない自分を相手はどう思うのか？</a:t>
            </a:r>
            <a:endParaRPr lang="en-US" altLang="ja-JP" sz="2000" dirty="0">
              <a:solidFill>
                <a:srgbClr val="000000"/>
              </a:solidFill>
            </a:endParaRPr>
          </a:p>
          <a:p>
            <a:pPr marL="712788" lvl="2" indent="-298450">
              <a:lnSpc>
                <a:spcPts val="2000"/>
              </a:lnSpc>
              <a:spcBef>
                <a:spcPts val="200"/>
              </a:spcBef>
              <a:defRPr/>
            </a:pPr>
            <a:r>
              <a:rPr lang="ja-JP" altLang="en-US" sz="2000" dirty="0" err="1">
                <a:solidFill>
                  <a:srgbClr val="000000"/>
                </a:solidFill>
              </a:rPr>
              <a:t>ずばっと</a:t>
            </a:r>
            <a:r>
              <a:rPr lang="ja-JP" altLang="en-US" sz="2000" dirty="0">
                <a:solidFill>
                  <a:srgbClr val="000000"/>
                </a:solidFill>
              </a:rPr>
              <a:t>言わないのは、具体的に何を指摘しどう変えるべきかわからないからでは？</a:t>
            </a:r>
            <a:endParaRPr lang="en-US" altLang="ja-JP" sz="2000" dirty="0">
              <a:solidFill>
                <a:srgbClr val="000000"/>
              </a:solidFill>
            </a:endParaRPr>
          </a:p>
          <a:p>
            <a:pPr marL="712788" lvl="2" indent="-298450">
              <a:lnSpc>
                <a:spcPts val="2000"/>
              </a:lnSpc>
              <a:spcBef>
                <a:spcPts val="200"/>
              </a:spcBef>
              <a:defRPr/>
            </a:pPr>
            <a:r>
              <a:rPr lang="ja-JP" altLang="en-US" sz="2000" dirty="0">
                <a:solidFill>
                  <a:srgbClr val="000000"/>
                </a:solidFill>
              </a:rPr>
              <a:t>○○さんに</a:t>
            </a:r>
            <a:r>
              <a:rPr lang="ja-JP" altLang="en-US" sz="2000" dirty="0" err="1">
                <a:solidFill>
                  <a:srgbClr val="000000"/>
                </a:solidFill>
              </a:rPr>
              <a:t>ずばっと</a:t>
            </a:r>
            <a:r>
              <a:rPr lang="ja-JP" altLang="en-US" sz="2000" dirty="0">
                <a:solidFill>
                  <a:srgbClr val="000000"/>
                </a:solidFill>
              </a:rPr>
              <a:t>言うべきことは？　（４～５人を具体的に）</a:t>
            </a:r>
            <a:endParaRPr lang="en-US" altLang="ja-JP" sz="2000" dirty="0">
              <a:solidFill>
                <a:srgbClr val="000000"/>
              </a:solidFill>
            </a:endParaRPr>
          </a:p>
          <a:p>
            <a:pPr marL="712788" lvl="2" indent="-298450">
              <a:lnSpc>
                <a:spcPts val="2000"/>
              </a:lnSpc>
              <a:spcBef>
                <a:spcPts val="200"/>
              </a:spcBef>
              <a:defRPr/>
            </a:pPr>
            <a:r>
              <a:rPr lang="ja-JP" altLang="en-US" sz="2000" dirty="0">
                <a:solidFill>
                  <a:srgbClr val="000000"/>
                </a:solidFill>
              </a:rPr>
              <a:t>そもそもコーチングとは？</a:t>
            </a:r>
            <a:endParaRPr lang="en-US" altLang="ja-JP" sz="2000" dirty="0">
              <a:solidFill>
                <a:srgbClr val="000000"/>
              </a:solidFill>
            </a:endParaRPr>
          </a:p>
          <a:p>
            <a:pPr marL="712788" lvl="2" indent="-298450">
              <a:lnSpc>
                <a:spcPts val="2000"/>
              </a:lnSpc>
              <a:spcBef>
                <a:spcPts val="200"/>
              </a:spcBef>
              <a:defRPr/>
            </a:pPr>
            <a:r>
              <a:rPr lang="ja-JP" altLang="en-US" sz="2000" dirty="0" err="1">
                <a:solidFill>
                  <a:srgbClr val="000000"/>
                </a:solidFill>
              </a:rPr>
              <a:t>ずばっと</a:t>
            </a:r>
            <a:r>
              <a:rPr lang="ja-JP" altLang="en-US" sz="2000" dirty="0">
                <a:solidFill>
                  <a:srgbClr val="000000"/>
                </a:solidFill>
              </a:rPr>
              <a:t>言いきるのがいい時とまずい時は？</a:t>
            </a:r>
          </a:p>
          <a:p>
            <a:pPr eaLnBrk="1" hangingPunct="1">
              <a:lnSpc>
                <a:spcPts val="2000"/>
              </a:lnSpc>
              <a:spcBef>
                <a:spcPts val="200"/>
              </a:spcBef>
              <a:buSzTx/>
            </a:pPr>
            <a:r>
              <a:rPr lang="ja-JP" altLang="en-US" sz="2000" dirty="0">
                <a:solidFill>
                  <a:srgbClr val="000000"/>
                </a:solidFill>
              </a:rPr>
              <a:t> </a:t>
            </a:r>
            <a:endParaRPr lang="en-US" altLang="ja-JP" sz="2000" dirty="0">
              <a:solidFill>
                <a:srgbClr val="000000"/>
              </a:solidFill>
            </a:endParaRPr>
          </a:p>
          <a:p>
            <a:pPr marL="355600" indent="-355600" eaLnBrk="1" hangingPunct="1">
              <a:lnSpc>
                <a:spcPts val="2000"/>
              </a:lnSpc>
              <a:spcBef>
                <a:spcPts val="200"/>
              </a:spcBef>
              <a:buClr>
                <a:srgbClr val="382971"/>
              </a:buClr>
              <a:buFont typeface="Wingdings" pitchFamily="2" charset="2"/>
              <a:buChar char=""/>
              <a:defRPr/>
            </a:pPr>
            <a:r>
              <a:rPr lang="ja-JP" altLang="en-US" sz="2000" dirty="0">
                <a:solidFill>
                  <a:srgbClr val="000000"/>
                </a:solidFill>
              </a:rPr>
              <a:t>多面的に、こちら側からあちら側から、中から外から、上から下から書くことで</a:t>
            </a:r>
          </a:p>
          <a:p>
            <a:pPr eaLnBrk="1" hangingPunct="1">
              <a:lnSpc>
                <a:spcPts val="2000"/>
              </a:lnSpc>
              <a:spcBef>
                <a:spcPts val="200"/>
              </a:spcBef>
              <a:buSzTx/>
            </a:pPr>
            <a:r>
              <a:rPr lang="ja-JP" altLang="en-US" sz="2000" dirty="0">
                <a:solidFill>
                  <a:srgbClr val="000000"/>
                </a:solidFill>
              </a:rPr>
              <a:t>　　　１．今まで見えなかった側面がはっきり見える</a:t>
            </a:r>
          </a:p>
          <a:p>
            <a:pPr eaLnBrk="1" hangingPunct="1">
              <a:lnSpc>
                <a:spcPts val="2000"/>
              </a:lnSpc>
              <a:spcBef>
                <a:spcPts val="200"/>
              </a:spcBef>
              <a:buSzTx/>
            </a:pPr>
            <a:r>
              <a:rPr lang="ja-JP" altLang="en-US" sz="2000" dirty="0">
                <a:solidFill>
                  <a:srgbClr val="000000"/>
                </a:solidFill>
              </a:rPr>
              <a:t>　　　２．十分考えていなかったことをしっかり考えることができる</a:t>
            </a:r>
          </a:p>
          <a:p>
            <a:pPr marL="850900" indent="-850900" eaLnBrk="1" hangingPunct="1">
              <a:lnSpc>
                <a:spcPts val="2000"/>
              </a:lnSpc>
              <a:spcBef>
                <a:spcPts val="200"/>
              </a:spcBef>
              <a:buSzTx/>
            </a:pPr>
            <a:r>
              <a:rPr lang="ja-JP" altLang="en-US" sz="2000" dirty="0">
                <a:solidFill>
                  <a:srgbClr val="000000"/>
                </a:solidFill>
              </a:rPr>
              <a:t>　　　３．理解不能と思っていた相手の行動、絶対いやだと思っていた相手・自分の行動への理解が深まる。別の見方ができる</a:t>
            </a:r>
          </a:p>
          <a:p>
            <a:pPr eaLnBrk="1" hangingPunct="1">
              <a:lnSpc>
                <a:spcPts val="2000"/>
              </a:lnSpc>
              <a:spcBef>
                <a:spcPts val="200"/>
              </a:spcBef>
              <a:buSzTx/>
            </a:pPr>
            <a:r>
              <a:rPr lang="ja-JP" altLang="en-US" sz="2000" dirty="0">
                <a:solidFill>
                  <a:srgbClr val="000000"/>
                </a:solidFill>
              </a:rPr>
              <a:t>　全体としてもやもや</a:t>
            </a:r>
            <a:r>
              <a:rPr lang="ja-JP" altLang="en-US" sz="2000" dirty="0" err="1">
                <a:solidFill>
                  <a:srgbClr val="000000"/>
                </a:solidFill>
              </a:rPr>
              <a:t>が</a:t>
            </a:r>
            <a:r>
              <a:rPr lang="ja-JP" altLang="en-US" sz="2000" dirty="0">
                <a:solidFill>
                  <a:srgbClr val="000000"/>
                </a:solidFill>
              </a:rPr>
              <a:t>整理でき、新しい自分としての取り組みができるからです。</a:t>
            </a:r>
            <a:endParaRPr lang="en-US" altLang="ja-JP" sz="2400" dirty="0">
              <a:solidFill>
                <a:srgbClr val="000000"/>
              </a:solidFill>
            </a:endParaRPr>
          </a:p>
        </p:txBody>
      </p:sp>
      <p:sp>
        <p:nvSpPr>
          <p:cNvPr id="327684" name="スライド番号プレースホルダ 110">
            <a:extLst>
              <a:ext uri="{FF2B5EF4-FFF2-40B4-BE49-F238E27FC236}">
                <a16:creationId xmlns:a16="http://schemas.microsoft.com/office/drawing/2014/main" id="{A07532C5-832C-4AB0-9CF0-77C1B256B415}"/>
              </a:ext>
            </a:extLst>
          </p:cNvPr>
          <p:cNvSpPr txBox="1">
            <a:spLocks/>
          </p:cNvSpPr>
          <p:nvPr/>
        </p:nvSpPr>
        <p:spPr bwMode="gray">
          <a:xfrm>
            <a:off x="6938963" y="6637338"/>
            <a:ext cx="2133600"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85000"/>
              </a:lnSpc>
              <a:spcBef>
                <a:spcPct val="15000"/>
              </a:spcBef>
              <a:buSzPct val="120000"/>
              <a:defRPr sz="1600">
                <a:solidFill>
                  <a:schemeClr val="tx1"/>
                </a:solidFill>
                <a:latin typeface="Arial" panose="020B0604020202020204" pitchFamily="34" charset="0"/>
                <a:ea typeface="ＭＳ Ｐゴシック" panose="020B0600070205080204" pitchFamily="50" charset="-128"/>
              </a:defRPr>
            </a:lvl1pPr>
            <a:lvl2pPr marL="742950" indent="-285750">
              <a:lnSpc>
                <a:spcPct val="85000"/>
              </a:lnSpc>
              <a:spcBef>
                <a:spcPct val="15000"/>
              </a:spcBef>
              <a:buClr>
                <a:srgbClr val="46008C"/>
              </a:buClr>
              <a:buSzPct val="95000"/>
              <a:buFont typeface="Wingdings" panose="05000000000000000000" pitchFamily="2" charset="2"/>
              <a:buChar char="l"/>
              <a:defRPr sz="1600">
                <a:solidFill>
                  <a:schemeClr val="tx1"/>
                </a:solidFill>
                <a:latin typeface="Arial" panose="020B0604020202020204" pitchFamily="34" charset="0"/>
                <a:ea typeface="ＭＳ Ｐゴシック" panose="020B0600070205080204" pitchFamily="50" charset="-128"/>
              </a:defRPr>
            </a:lvl2pPr>
            <a:lvl3pPr marL="1143000" indent="-228600">
              <a:lnSpc>
                <a:spcPct val="85000"/>
              </a:lnSpc>
              <a:spcBef>
                <a:spcPct val="15000"/>
              </a:spcBef>
              <a:buClr>
                <a:srgbClr val="46008C"/>
              </a:buClr>
              <a:buChar char="–"/>
              <a:defRPr sz="1600">
                <a:solidFill>
                  <a:schemeClr val="tx1"/>
                </a:solidFill>
                <a:latin typeface="Arial" panose="020B0604020202020204" pitchFamily="34" charset="0"/>
                <a:ea typeface="ＭＳ Ｐゴシック" panose="020B0600070205080204" pitchFamily="50" charset="-128"/>
              </a:defRPr>
            </a:lvl3pPr>
            <a:lvl4pPr marL="1600200" indent="-228600">
              <a:lnSpc>
                <a:spcPct val="85000"/>
              </a:lnSpc>
              <a:spcBef>
                <a:spcPct val="15000"/>
              </a:spcBef>
              <a:buClr>
                <a:srgbClr val="46008C"/>
              </a:buClr>
              <a:buSzPct val="115000"/>
              <a:buChar char="•"/>
              <a:defRPr sz="1600">
                <a:solidFill>
                  <a:schemeClr val="tx1"/>
                </a:solidFill>
                <a:latin typeface="Arial" panose="020B0604020202020204" pitchFamily="34" charset="0"/>
                <a:ea typeface="ＭＳ Ｐゴシック" panose="020B0600070205080204" pitchFamily="50" charset="-128"/>
              </a:defRPr>
            </a:lvl4pPr>
            <a:lvl5pPr marL="2057400" indent="-228600">
              <a:lnSpc>
                <a:spcPct val="85000"/>
              </a:lnSpc>
              <a:spcBef>
                <a:spcPct val="15000"/>
              </a:spcBef>
              <a:buClr>
                <a:srgbClr val="46008C"/>
              </a:buClr>
              <a:buSzPct val="75000"/>
              <a:buChar char="–"/>
              <a:defRPr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5000"/>
              </a:lnSpc>
              <a:spcBef>
                <a:spcPct val="15000"/>
              </a:spcBef>
              <a:spcAft>
                <a:spcPct val="0"/>
              </a:spcAft>
              <a:buClr>
                <a:srgbClr val="46008C"/>
              </a:buClr>
              <a:buSzPct val="75000"/>
              <a:buChar char="–"/>
              <a:defRPr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5000"/>
              </a:lnSpc>
              <a:spcBef>
                <a:spcPct val="15000"/>
              </a:spcBef>
              <a:spcAft>
                <a:spcPct val="0"/>
              </a:spcAft>
              <a:buClr>
                <a:srgbClr val="46008C"/>
              </a:buClr>
              <a:buSzPct val="75000"/>
              <a:buChar char="–"/>
              <a:defRPr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5000"/>
              </a:lnSpc>
              <a:spcBef>
                <a:spcPct val="15000"/>
              </a:spcBef>
              <a:spcAft>
                <a:spcPct val="0"/>
              </a:spcAft>
              <a:buClr>
                <a:srgbClr val="46008C"/>
              </a:buClr>
              <a:buSzPct val="75000"/>
              <a:buChar char="–"/>
              <a:defRPr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5000"/>
              </a:lnSpc>
              <a:spcBef>
                <a:spcPct val="15000"/>
              </a:spcBef>
              <a:spcAft>
                <a:spcPct val="0"/>
              </a:spcAft>
              <a:buClr>
                <a:srgbClr val="46008C"/>
              </a:buClr>
              <a:buSzPct val="75000"/>
              <a:buChar char="–"/>
              <a:defRPr sz="1600">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93AB84B-3BC5-4EB8-B3AC-84D5C3593E88}" type="slidenum">
              <a:rPr kumimoji="0" lang="en-US" altLang="ja-JP" sz="11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0</a:t>
            </a:fld>
            <a:endParaRPr kumimoji="0" lang="en-US" altLang="ja-JP" sz="11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682881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タイトル 5">
            <a:extLst>
              <a:ext uri="{FF2B5EF4-FFF2-40B4-BE49-F238E27FC236}">
                <a16:creationId xmlns:a16="http://schemas.microsoft.com/office/drawing/2014/main" id="{CC5ADB58-87B3-4715-BE67-5E3788E13A6E}"/>
              </a:ext>
            </a:extLst>
          </p:cNvPr>
          <p:cNvSpPr>
            <a:spLocks noGrp="1" noChangeArrowheads="1"/>
          </p:cNvSpPr>
          <p:nvPr>
            <p:ph type="title"/>
          </p:nvPr>
        </p:nvSpPr>
        <p:spPr>
          <a:xfrm>
            <a:off x="251520" y="260648"/>
            <a:ext cx="8641531" cy="409343"/>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algn="ctr"/>
            <a:r>
              <a:rPr lang="en-US" altLang="ja-JP" sz="2800" dirty="0"/>
              <a:t>A4</a:t>
            </a:r>
            <a:r>
              <a:rPr lang="ja-JP" altLang="en-US" sz="2800" dirty="0"/>
              <a:t>メモを深掘りして書く</a:t>
            </a:r>
            <a:endParaRPr lang="ja-JP" altLang="ja-JP" sz="2800" dirty="0"/>
          </a:p>
        </p:txBody>
      </p:sp>
      <p:sp>
        <p:nvSpPr>
          <p:cNvPr id="18435" name="テキスト プレースホルダ 6">
            <a:extLst>
              <a:ext uri="{FF2B5EF4-FFF2-40B4-BE49-F238E27FC236}">
                <a16:creationId xmlns:a16="http://schemas.microsoft.com/office/drawing/2014/main" id="{395CFDED-4AD9-4444-9973-6923A0070C92}"/>
              </a:ext>
            </a:extLst>
          </p:cNvPr>
          <p:cNvSpPr>
            <a:spLocks noGrp="1"/>
          </p:cNvSpPr>
          <p:nvPr>
            <p:ph type="body" sz="quarter" idx="15"/>
          </p:nvPr>
        </p:nvSpPr>
        <p:spPr>
          <a:xfrm>
            <a:off x="178370" y="984399"/>
            <a:ext cx="8858126" cy="4924425"/>
          </a:xfrm>
        </p:spPr>
        <p:txBody>
          <a:bodyPr/>
          <a:lstStyle/>
          <a:p>
            <a:pPr marL="355600" indent="-355600" eaLnBrk="1" hangingPunct="1">
              <a:lnSpc>
                <a:spcPts val="2000"/>
              </a:lnSpc>
              <a:spcBef>
                <a:spcPts val="200"/>
              </a:spcBef>
              <a:buClr>
                <a:srgbClr val="382971"/>
              </a:buClr>
              <a:buFont typeface="Wingdings" pitchFamily="2" charset="2"/>
              <a:buChar char=""/>
              <a:defRPr/>
            </a:pPr>
            <a:r>
              <a:rPr lang="en-US" altLang="ja-JP" sz="2000" dirty="0"/>
              <a:t>A4</a:t>
            </a:r>
            <a:r>
              <a:rPr lang="ja-JP" altLang="en-US" sz="2000" dirty="0"/>
              <a:t>メモを</a:t>
            </a:r>
            <a:r>
              <a:rPr lang="en-US" altLang="ja-JP" sz="2000" dirty="0"/>
              <a:t>1</a:t>
            </a:r>
            <a:r>
              <a:rPr lang="ja-JP" altLang="en-US" sz="2000" dirty="0"/>
              <a:t>ページ書いても、まだテーマに関して書き足りない感じがする場合があります。そういう場合は、</a:t>
            </a:r>
            <a:r>
              <a:rPr lang="en-US" altLang="ja-JP" sz="2000" dirty="0"/>
              <a:t>A4</a:t>
            </a:r>
            <a:r>
              <a:rPr lang="ja-JP" altLang="en-US" sz="2000" dirty="0"/>
              <a:t>メモを深掘りして書くと効果的です。</a:t>
            </a:r>
            <a:endParaRPr lang="en-US" altLang="ja-JP" sz="2000" dirty="0"/>
          </a:p>
          <a:p>
            <a:pPr marL="355600" indent="-355600" eaLnBrk="1" hangingPunct="1">
              <a:lnSpc>
                <a:spcPts val="2000"/>
              </a:lnSpc>
              <a:spcBef>
                <a:spcPts val="200"/>
              </a:spcBef>
              <a:buClr>
                <a:srgbClr val="382971"/>
              </a:buClr>
              <a:buFont typeface="Wingdings" pitchFamily="2" charset="2"/>
              <a:buChar char=""/>
              <a:defRPr/>
            </a:pPr>
            <a:endParaRPr lang="en-US" altLang="ja-JP" sz="2000" dirty="0">
              <a:solidFill>
                <a:srgbClr val="000000"/>
              </a:solidFill>
            </a:endParaRPr>
          </a:p>
          <a:p>
            <a:pPr marL="355600" indent="-355600" eaLnBrk="1" hangingPunct="1">
              <a:lnSpc>
                <a:spcPts val="2000"/>
              </a:lnSpc>
              <a:spcBef>
                <a:spcPts val="200"/>
              </a:spcBef>
              <a:buClr>
                <a:srgbClr val="382971"/>
              </a:buClr>
              <a:buFont typeface="Wingdings" pitchFamily="2" charset="2"/>
              <a:buChar char=""/>
              <a:defRPr/>
            </a:pPr>
            <a:r>
              <a:rPr lang="ja-JP" altLang="en-US" sz="2000" dirty="0">
                <a:solidFill>
                  <a:srgbClr val="000000"/>
                </a:solidFill>
              </a:rPr>
              <a:t>具体的には、最初に書いた</a:t>
            </a:r>
            <a:r>
              <a:rPr lang="en-US" altLang="ja-JP" sz="2000" dirty="0">
                <a:solidFill>
                  <a:srgbClr val="000000"/>
                </a:solidFill>
              </a:rPr>
              <a:t>1</a:t>
            </a:r>
            <a:r>
              <a:rPr lang="ja-JP" altLang="en-US" sz="2000" dirty="0">
                <a:solidFill>
                  <a:srgbClr val="000000"/>
                </a:solidFill>
              </a:rPr>
              <a:t>ページに</a:t>
            </a:r>
            <a:r>
              <a:rPr lang="en-US" altLang="ja-JP" sz="2000" dirty="0">
                <a:solidFill>
                  <a:srgbClr val="000000"/>
                </a:solidFill>
              </a:rPr>
              <a:t>4</a:t>
            </a:r>
            <a:r>
              <a:rPr lang="ja-JP" altLang="en-US" sz="2000" dirty="0">
                <a:solidFill>
                  <a:srgbClr val="000000"/>
                </a:solidFill>
              </a:rPr>
              <a:t>行書いた場合、その</a:t>
            </a:r>
            <a:r>
              <a:rPr lang="en-US" altLang="ja-JP" sz="2000" dirty="0">
                <a:solidFill>
                  <a:srgbClr val="000000"/>
                </a:solidFill>
              </a:rPr>
              <a:t>4</a:t>
            </a:r>
            <a:r>
              <a:rPr lang="ja-JP" altLang="en-US" sz="2000" dirty="0">
                <a:solidFill>
                  <a:srgbClr val="000000"/>
                </a:solidFill>
              </a:rPr>
              <a:t>行をタイトルとして新たに</a:t>
            </a:r>
            <a:r>
              <a:rPr lang="en-US" altLang="ja-JP" sz="2000" dirty="0">
                <a:solidFill>
                  <a:srgbClr val="000000"/>
                </a:solidFill>
              </a:rPr>
              <a:t>4</a:t>
            </a:r>
            <a:r>
              <a:rPr lang="ja-JP" altLang="en-US" sz="2000" dirty="0">
                <a:solidFill>
                  <a:srgbClr val="000000"/>
                </a:solidFill>
              </a:rPr>
              <a:t>ページ書いていきます。それでももっと深めたほうがよい場合は、新たに書いた</a:t>
            </a:r>
            <a:r>
              <a:rPr lang="en-US" altLang="ja-JP" sz="2000" dirty="0">
                <a:solidFill>
                  <a:srgbClr val="000000"/>
                </a:solidFill>
              </a:rPr>
              <a:t>4</a:t>
            </a:r>
            <a:r>
              <a:rPr lang="ja-JP" altLang="en-US" sz="2000" dirty="0">
                <a:solidFill>
                  <a:srgbClr val="000000"/>
                </a:solidFill>
              </a:rPr>
              <a:t>ページの各行をタイトルとして、さらに書いていきます。</a:t>
            </a:r>
            <a:endParaRPr lang="en-US" altLang="ja-JP" sz="2000" dirty="0">
              <a:solidFill>
                <a:srgbClr val="000000"/>
              </a:solidFill>
            </a:endParaRPr>
          </a:p>
          <a:p>
            <a:pPr marL="355600" indent="-355600" eaLnBrk="1" hangingPunct="1">
              <a:lnSpc>
                <a:spcPts val="2000"/>
              </a:lnSpc>
              <a:spcBef>
                <a:spcPts val="200"/>
              </a:spcBef>
              <a:buClr>
                <a:srgbClr val="382971"/>
              </a:buClr>
              <a:buFont typeface="Wingdings" pitchFamily="2" charset="2"/>
              <a:buChar char=""/>
              <a:defRPr/>
            </a:pPr>
            <a:endParaRPr lang="en-US" altLang="ja-JP" sz="2000" dirty="0">
              <a:solidFill>
                <a:srgbClr val="000000"/>
              </a:solidFill>
            </a:endParaRPr>
          </a:p>
          <a:p>
            <a:pPr marL="355600" indent="-355600" eaLnBrk="1" hangingPunct="1">
              <a:lnSpc>
                <a:spcPts val="2000"/>
              </a:lnSpc>
              <a:spcBef>
                <a:spcPts val="200"/>
              </a:spcBef>
              <a:buClr>
                <a:srgbClr val="382971"/>
              </a:buClr>
              <a:buFont typeface="Wingdings" pitchFamily="2" charset="2"/>
              <a:buChar char=""/>
              <a:defRPr/>
            </a:pPr>
            <a:r>
              <a:rPr lang="ja-JP" altLang="en-US" sz="2000" dirty="0">
                <a:solidFill>
                  <a:srgbClr val="000000"/>
                </a:solidFill>
              </a:rPr>
              <a:t>別の言い方をすると、本や書類の構成のようなもので、ツリー構造になります。</a:t>
            </a:r>
            <a:endParaRPr lang="en-US" altLang="ja-JP" sz="2000" dirty="0">
              <a:solidFill>
                <a:srgbClr val="000000"/>
              </a:solidFill>
            </a:endParaRPr>
          </a:p>
          <a:p>
            <a:pPr eaLnBrk="1" hangingPunct="1">
              <a:lnSpc>
                <a:spcPts val="2000"/>
              </a:lnSpc>
              <a:spcBef>
                <a:spcPts val="200"/>
              </a:spcBef>
              <a:buSzTx/>
            </a:pPr>
            <a:r>
              <a:rPr lang="ja-JP" altLang="en-US" sz="2000" dirty="0">
                <a:solidFill>
                  <a:srgbClr val="000000"/>
                </a:solidFill>
              </a:rPr>
              <a:t> </a:t>
            </a:r>
            <a:endParaRPr lang="en-US" altLang="ja-JP" sz="2000" dirty="0">
              <a:solidFill>
                <a:srgbClr val="000000"/>
              </a:solidFill>
            </a:endParaRPr>
          </a:p>
          <a:p>
            <a:pPr marL="355600" indent="-355600" eaLnBrk="1" hangingPunct="1">
              <a:lnSpc>
                <a:spcPts val="2000"/>
              </a:lnSpc>
              <a:spcBef>
                <a:spcPts val="200"/>
              </a:spcBef>
              <a:buClr>
                <a:srgbClr val="382971"/>
              </a:buClr>
              <a:buFont typeface="Wingdings" pitchFamily="2" charset="2"/>
              <a:buChar char=""/>
              <a:defRPr/>
            </a:pPr>
            <a:r>
              <a:rPr lang="ja-JP" altLang="en-US" sz="2000" dirty="0">
                <a:solidFill>
                  <a:srgbClr val="000000"/>
                </a:solidFill>
              </a:rPr>
              <a:t>深掘りして書くことで</a:t>
            </a:r>
            <a:endParaRPr lang="en-US" altLang="ja-JP" sz="2000" dirty="0">
              <a:solidFill>
                <a:srgbClr val="000000"/>
              </a:solidFill>
            </a:endParaRPr>
          </a:p>
          <a:p>
            <a:pPr eaLnBrk="1" hangingPunct="1">
              <a:lnSpc>
                <a:spcPts val="2000"/>
              </a:lnSpc>
              <a:spcBef>
                <a:spcPts val="200"/>
              </a:spcBef>
              <a:buSzTx/>
            </a:pPr>
            <a:r>
              <a:rPr lang="ja-JP" altLang="en-US" sz="2000" dirty="0">
                <a:solidFill>
                  <a:srgbClr val="000000"/>
                </a:solidFill>
              </a:rPr>
              <a:t>　　１．より深くまで考えることができる</a:t>
            </a:r>
            <a:endParaRPr lang="en-US" altLang="ja-JP" sz="2000" dirty="0">
              <a:solidFill>
                <a:srgbClr val="000000"/>
              </a:solidFill>
            </a:endParaRPr>
          </a:p>
          <a:p>
            <a:pPr eaLnBrk="1" hangingPunct="1">
              <a:lnSpc>
                <a:spcPts val="2000"/>
              </a:lnSpc>
              <a:spcBef>
                <a:spcPts val="200"/>
              </a:spcBef>
              <a:buSzTx/>
            </a:pPr>
            <a:r>
              <a:rPr lang="ja-JP" altLang="en-US" sz="2000" dirty="0">
                <a:solidFill>
                  <a:srgbClr val="000000"/>
                </a:solidFill>
              </a:rPr>
              <a:t>　　</a:t>
            </a:r>
            <a:r>
              <a:rPr lang="en-US" altLang="ja-JP" sz="2000" dirty="0">
                <a:solidFill>
                  <a:srgbClr val="000000"/>
                </a:solidFill>
              </a:rPr>
              <a:t>2</a:t>
            </a:r>
            <a:r>
              <a:rPr lang="ja-JP" altLang="en-US" sz="2000" dirty="0" err="1">
                <a:solidFill>
                  <a:srgbClr val="000000"/>
                </a:solidFill>
              </a:rPr>
              <a:t>．</a:t>
            </a:r>
            <a:r>
              <a:rPr lang="ja-JP" altLang="en-US" sz="2000" dirty="0">
                <a:solidFill>
                  <a:srgbClr val="000000"/>
                </a:solidFill>
              </a:rPr>
              <a:t>体系的に細部まで考えることができる</a:t>
            </a:r>
            <a:endParaRPr lang="en-US" altLang="ja-JP" sz="2000" dirty="0">
              <a:solidFill>
                <a:srgbClr val="000000"/>
              </a:solidFill>
            </a:endParaRPr>
          </a:p>
          <a:p>
            <a:pPr eaLnBrk="1" hangingPunct="1">
              <a:lnSpc>
                <a:spcPts val="2000"/>
              </a:lnSpc>
              <a:spcBef>
                <a:spcPts val="200"/>
              </a:spcBef>
              <a:buSzTx/>
            </a:pPr>
            <a:r>
              <a:rPr lang="ja-JP" altLang="en-US" sz="2000" dirty="0">
                <a:solidFill>
                  <a:srgbClr val="000000"/>
                </a:solidFill>
              </a:rPr>
              <a:t>　　</a:t>
            </a:r>
            <a:r>
              <a:rPr lang="en-US" altLang="ja-JP" sz="2000" dirty="0">
                <a:solidFill>
                  <a:srgbClr val="000000"/>
                </a:solidFill>
              </a:rPr>
              <a:t>3</a:t>
            </a:r>
            <a:r>
              <a:rPr lang="ja-JP" altLang="en-US" sz="2000" dirty="0" err="1">
                <a:solidFill>
                  <a:srgbClr val="000000"/>
                </a:solidFill>
              </a:rPr>
              <a:t>．</a:t>
            </a:r>
            <a:r>
              <a:rPr lang="ja-JP" altLang="en-US" sz="2000" dirty="0">
                <a:solidFill>
                  <a:srgbClr val="000000"/>
                </a:solidFill>
              </a:rPr>
              <a:t>突き詰めて考えるよい練習になる</a:t>
            </a:r>
            <a:endParaRPr lang="en-US" altLang="ja-JP" sz="2000" dirty="0">
              <a:solidFill>
                <a:srgbClr val="000000"/>
              </a:solidFill>
            </a:endParaRPr>
          </a:p>
          <a:p>
            <a:pPr eaLnBrk="1" hangingPunct="1">
              <a:lnSpc>
                <a:spcPts val="2000"/>
              </a:lnSpc>
              <a:spcBef>
                <a:spcPts val="200"/>
              </a:spcBef>
              <a:buSzTx/>
            </a:pPr>
            <a:r>
              <a:rPr lang="ja-JP" altLang="en-US" sz="2000" dirty="0">
                <a:solidFill>
                  <a:srgbClr val="000000"/>
                </a:solidFill>
              </a:rPr>
              <a:t>　　</a:t>
            </a:r>
            <a:r>
              <a:rPr lang="en-US" altLang="ja-JP" sz="2000" dirty="0">
                <a:solidFill>
                  <a:srgbClr val="000000"/>
                </a:solidFill>
              </a:rPr>
              <a:t>4</a:t>
            </a:r>
            <a:r>
              <a:rPr lang="ja-JP" altLang="en-US" sz="2000" dirty="0" err="1">
                <a:solidFill>
                  <a:srgbClr val="000000"/>
                </a:solidFill>
              </a:rPr>
              <a:t>．</a:t>
            </a:r>
            <a:r>
              <a:rPr lang="ja-JP" altLang="en-US" sz="2000" dirty="0">
                <a:solidFill>
                  <a:srgbClr val="000000"/>
                </a:solidFill>
              </a:rPr>
              <a:t>今後のテーマに対して、どのくらい</a:t>
            </a:r>
            <a:r>
              <a:rPr lang="en-US" altLang="ja-JP" sz="2000" dirty="0">
                <a:solidFill>
                  <a:srgbClr val="000000"/>
                </a:solidFill>
              </a:rPr>
              <a:t>A4</a:t>
            </a:r>
            <a:r>
              <a:rPr lang="ja-JP" altLang="en-US" sz="2000" dirty="0">
                <a:solidFill>
                  <a:srgbClr val="000000"/>
                </a:solidFill>
              </a:rPr>
              <a:t>メモを書くと全体像が見えるのかわかる</a:t>
            </a:r>
            <a:endParaRPr lang="en-US" altLang="ja-JP" sz="2000" dirty="0">
              <a:solidFill>
                <a:srgbClr val="000000"/>
              </a:solidFill>
            </a:endParaRPr>
          </a:p>
          <a:p>
            <a:pPr eaLnBrk="1" hangingPunct="1">
              <a:lnSpc>
                <a:spcPts val="2000"/>
              </a:lnSpc>
              <a:spcBef>
                <a:spcPts val="200"/>
              </a:spcBef>
              <a:buSzTx/>
            </a:pPr>
            <a:endParaRPr lang="en-US" altLang="ja-JP" sz="2000" dirty="0">
              <a:solidFill>
                <a:srgbClr val="000000"/>
              </a:solidFill>
            </a:endParaRPr>
          </a:p>
          <a:p>
            <a:pPr marL="355600" indent="-355600" eaLnBrk="1" hangingPunct="1">
              <a:lnSpc>
                <a:spcPts val="2000"/>
              </a:lnSpc>
              <a:spcBef>
                <a:spcPts val="200"/>
              </a:spcBef>
              <a:buClr>
                <a:srgbClr val="382971"/>
              </a:buClr>
              <a:buFont typeface="Wingdings" pitchFamily="2" charset="2"/>
              <a:buChar char=""/>
              <a:defRPr/>
            </a:pPr>
            <a:r>
              <a:rPr lang="ja-JP" altLang="en-US" sz="2000" dirty="0">
                <a:solidFill>
                  <a:srgbClr val="000000"/>
                </a:solidFill>
              </a:rPr>
              <a:t>重要なテーマに対して、しっかり書き続けるので、</a:t>
            </a:r>
            <a:r>
              <a:rPr lang="en-US" altLang="ja-JP" sz="2000" dirty="0">
                <a:solidFill>
                  <a:srgbClr val="000000"/>
                </a:solidFill>
              </a:rPr>
              <a:t>10</a:t>
            </a:r>
            <a:r>
              <a:rPr lang="ja-JP" altLang="en-US" sz="2000" dirty="0">
                <a:solidFill>
                  <a:srgbClr val="000000"/>
                </a:solidFill>
              </a:rPr>
              <a:t>～</a:t>
            </a:r>
            <a:r>
              <a:rPr lang="en-US" altLang="ja-JP" sz="2000" dirty="0">
                <a:solidFill>
                  <a:srgbClr val="000000"/>
                </a:solidFill>
              </a:rPr>
              <a:t>20</a:t>
            </a:r>
            <a:r>
              <a:rPr lang="ja-JP" altLang="en-US" sz="2000" dirty="0">
                <a:solidFill>
                  <a:srgbClr val="000000"/>
                </a:solidFill>
              </a:rPr>
              <a:t>ページ書き終えた後、書き切った感がありますし、すがすがしい気持ちにもなります。大事なことは全部考え尽くしているので、頭が十二分に整理されます。</a:t>
            </a:r>
            <a:endParaRPr lang="en-US" altLang="ja-JP" sz="2400" dirty="0">
              <a:solidFill>
                <a:srgbClr val="000000"/>
              </a:solidFill>
            </a:endParaRPr>
          </a:p>
        </p:txBody>
      </p:sp>
      <p:sp>
        <p:nvSpPr>
          <p:cNvPr id="327684" name="スライド番号プレースホルダ 110">
            <a:extLst>
              <a:ext uri="{FF2B5EF4-FFF2-40B4-BE49-F238E27FC236}">
                <a16:creationId xmlns:a16="http://schemas.microsoft.com/office/drawing/2014/main" id="{A07532C5-832C-4AB0-9CF0-77C1B256B415}"/>
              </a:ext>
            </a:extLst>
          </p:cNvPr>
          <p:cNvSpPr txBox="1">
            <a:spLocks/>
          </p:cNvSpPr>
          <p:nvPr/>
        </p:nvSpPr>
        <p:spPr bwMode="gray">
          <a:xfrm>
            <a:off x="6938963" y="6637338"/>
            <a:ext cx="2133600"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85000"/>
              </a:lnSpc>
              <a:spcBef>
                <a:spcPct val="15000"/>
              </a:spcBef>
              <a:buSzPct val="120000"/>
              <a:defRPr sz="1600">
                <a:solidFill>
                  <a:schemeClr val="tx1"/>
                </a:solidFill>
                <a:latin typeface="Arial" panose="020B0604020202020204" pitchFamily="34" charset="0"/>
                <a:ea typeface="ＭＳ Ｐゴシック" panose="020B0600070205080204" pitchFamily="50" charset="-128"/>
              </a:defRPr>
            </a:lvl1pPr>
            <a:lvl2pPr marL="742950" indent="-285750">
              <a:lnSpc>
                <a:spcPct val="85000"/>
              </a:lnSpc>
              <a:spcBef>
                <a:spcPct val="15000"/>
              </a:spcBef>
              <a:buClr>
                <a:srgbClr val="46008C"/>
              </a:buClr>
              <a:buSzPct val="95000"/>
              <a:buFont typeface="Wingdings" panose="05000000000000000000" pitchFamily="2" charset="2"/>
              <a:buChar char="l"/>
              <a:defRPr sz="1600">
                <a:solidFill>
                  <a:schemeClr val="tx1"/>
                </a:solidFill>
                <a:latin typeface="Arial" panose="020B0604020202020204" pitchFamily="34" charset="0"/>
                <a:ea typeface="ＭＳ Ｐゴシック" panose="020B0600070205080204" pitchFamily="50" charset="-128"/>
              </a:defRPr>
            </a:lvl2pPr>
            <a:lvl3pPr marL="1143000" indent="-228600">
              <a:lnSpc>
                <a:spcPct val="85000"/>
              </a:lnSpc>
              <a:spcBef>
                <a:spcPct val="15000"/>
              </a:spcBef>
              <a:buClr>
                <a:srgbClr val="46008C"/>
              </a:buClr>
              <a:buChar char="–"/>
              <a:defRPr sz="1600">
                <a:solidFill>
                  <a:schemeClr val="tx1"/>
                </a:solidFill>
                <a:latin typeface="Arial" panose="020B0604020202020204" pitchFamily="34" charset="0"/>
                <a:ea typeface="ＭＳ Ｐゴシック" panose="020B0600070205080204" pitchFamily="50" charset="-128"/>
              </a:defRPr>
            </a:lvl3pPr>
            <a:lvl4pPr marL="1600200" indent="-228600">
              <a:lnSpc>
                <a:spcPct val="85000"/>
              </a:lnSpc>
              <a:spcBef>
                <a:spcPct val="15000"/>
              </a:spcBef>
              <a:buClr>
                <a:srgbClr val="46008C"/>
              </a:buClr>
              <a:buSzPct val="115000"/>
              <a:buChar char="•"/>
              <a:defRPr sz="1600">
                <a:solidFill>
                  <a:schemeClr val="tx1"/>
                </a:solidFill>
                <a:latin typeface="Arial" panose="020B0604020202020204" pitchFamily="34" charset="0"/>
                <a:ea typeface="ＭＳ Ｐゴシック" panose="020B0600070205080204" pitchFamily="50" charset="-128"/>
              </a:defRPr>
            </a:lvl4pPr>
            <a:lvl5pPr marL="2057400" indent="-228600">
              <a:lnSpc>
                <a:spcPct val="85000"/>
              </a:lnSpc>
              <a:spcBef>
                <a:spcPct val="15000"/>
              </a:spcBef>
              <a:buClr>
                <a:srgbClr val="46008C"/>
              </a:buClr>
              <a:buSzPct val="75000"/>
              <a:buChar char="–"/>
              <a:defRPr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5000"/>
              </a:lnSpc>
              <a:spcBef>
                <a:spcPct val="15000"/>
              </a:spcBef>
              <a:spcAft>
                <a:spcPct val="0"/>
              </a:spcAft>
              <a:buClr>
                <a:srgbClr val="46008C"/>
              </a:buClr>
              <a:buSzPct val="75000"/>
              <a:buChar char="–"/>
              <a:defRPr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5000"/>
              </a:lnSpc>
              <a:spcBef>
                <a:spcPct val="15000"/>
              </a:spcBef>
              <a:spcAft>
                <a:spcPct val="0"/>
              </a:spcAft>
              <a:buClr>
                <a:srgbClr val="46008C"/>
              </a:buClr>
              <a:buSzPct val="75000"/>
              <a:buChar char="–"/>
              <a:defRPr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5000"/>
              </a:lnSpc>
              <a:spcBef>
                <a:spcPct val="15000"/>
              </a:spcBef>
              <a:spcAft>
                <a:spcPct val="0"/>
              </a:spcAft>
              <a:buClr>
                <a:srgbClr val="46008C"/>
              </a:buClr>
              <a:buSzPct val="75000"/>
              <a:buChar char="–"/>
              <a:defRPr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5000"/>
              </a:lnSpc>
              <a:spcBef>
                <a:spcPct val="15000"/>
              </a:spcBef>
              <a:spcAft>
                <a:spcPct val="0"/>
              </a:spcAft>
              <a:buClr>
                <a:srgbClr val="46008C"/>
              </a:buClr>
              <a:buSzPct val="75000"/>
              <a:buChar char="–"/>
              <a:defRPr sz="1600">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93AB84B-3BC5-4EB8-B3AC-84D5C3593E88}" type="slidenum">
              <a:rPr kumimoji="0" lang="en-US" altLang="ja-JP" sz="11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ja-JP" sz="11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026741036"/>
      </p:ext>
    </p:extLst>
  </p:cSld>
  <p:clrMapOvr>
    <a:masterClrMapping/>
  </p:clrMapOvr>
</p:sld>
</file>

<file path=ppt/theme/theme1.xml><?xml version="1.0" encoding="utf-8"?>
<a:theme xmlns:a="http://schemas.openxmlformats.org/drawingml/2006/main" name="2_BTPTemp">
  <a:themeElements>
    <a:clrScheme name="BTPTemp 8">
      <a:dk1>
        <a:srgbClr val="000000"/>
      </a:dk1>
      <a:lt1>
        <a:srgbClr val="FFFFFF"/>
      </a:lt1>
      <a:dk2>
        <a:srgbClr val="000000"/>
      </a:dk2>
      <a:lt2>
        <a:srgbClr val="000000"/>
      </a:lt2>
      <a:accent1>
        <a:srgbClr val="FFFFFF"/>
      </a:accent1>
      <a:accent2>
        <a:srgbClr val="C0C0C0"/>
      </a:accent2>
      <a:accent3>
        <a:srgbClr val="FFFFFF"/>
      </a:accent3>
      <a:accent4>
        <a:srgbClr val="000000"/>
      </a:accent4>
      <a:accent5>
        <a:srgbClr val="FFFFFF"/>
      </a:accent5>
      <a:accent6>
        <a:srgbClr val="AEAEAE"/>
      </a:accent6>
      <a:hlink>
        <a:srgbClr val="777777"/>
      </a:hlink>
      <a:folHlink>
        <a:srgbClr val="000000"/>
      </a:folHlink>
    </a:clrScheme>
    <a:fontScheme name="BTPTemp">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BTPTemp 1">
        <a:dk1>
          <a:srgbClr val="000000"/>
        </a:dk1>
        <a:lt1>
          <a:srgbClr val="FFFFFF"/>
        </a:lt1>
        <a:dk2>
          <a:srgbClr val="000000"/>
        </a:dk2>
        <a:lt2>
          <a:srgbClr val="000000"/>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000000"/>
        </a:folHlink>
      </a:clrScheme>
      <a:clrMap bg1="lt1" tx1="dk1" bg2="lt2" tx2="dk2" accent1="accent1" accent2="accent2" accent3="accent3" accent4="accent4" accent5="accent5" accent6="accent6" hlink="hlink" folHlink="folHlink"/>
    </a:extraClrScheme>
    <a:extraClrScheme>
      <a:clrScheme name="BTPTemp 2">
        <a:dk1>
          <a:srgbClr val="000000"/>
        </a:dk1>
        <a:lt1>
          <a:srgbClr val="FFFFFF"/>
        </a:lt1>
        <a:dk2>
          <a:srgbClr val="000000"/>
        </a:dk2>
        <a:lt2>
          <a:srgbClr val="000000"/>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BTPTemp 3">
        <a:dk1>
          <a:srgbClr val="000000"/>
        </a:dk1>
        <a:lt1>
          <a:srgbClr val="FFFFFF"/>
        </a:lt1>
        <a:dk2>
          <a:srgbClr val="000000"/>
        </a:dk2>
        <a:lt2>
          <a:srgbClr val="000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000000"/>
        </a:folHlink>
      </a:clrScheme>
      <a:clrMap bg1="lt1" tx1="dk1" bg2="lt2" tx2="dk2" accent1="accent1" accent2="accent2" accent3="accent3" accent4="accent4" accent5="accent5" accent6="accent6" hlink="hlink" folHlink="folHlink"/>
    </a:extraClrScheme>
    <a:extraClrScheme>
      <a:clrScheme name="BTPTemp 4">
        <a:dk1>
          <a:srgbClr val="000000"/>
        </a:dk1>
        <a:lt1>
          <a:srgbClr val="FFFFFF"/>
        </a:lt1>
        <a:dk2>
          <a:srgbClr val="0000FE"/>
        </a:dk2>
        <a:lt2>
          <a:srgbClr val="000000"/>
        </a:lt2>
        <a:accent1>
          <a:srgbClr val="6598FF"/>
        </a:accent1>
        <a:accent2>
          <a:srgbClr val="FF8700"/>
        </a:accent2>
        <a:accent3>
          <a:srgbClr val="FFFFFF"/>
        </a:accent3>
        <a:accent4>
          <a:srgbClr val="000000"/>
        </a:accent4>
        <a:accent5>
          <a:srgbClr val="B8CAFF"/>
        </a:accent5>
        <a:accent6>
          <a:srgbClr val="E77A00"/>
        </a:accent6>
        <a:hlink>
          <a:srgbClr val="33CB33"/>
        </a:hlink>
        <a:folHlink>
          <a:srgbClr val="0000FE"/>
        </a:folHlink>
      </a:clrScheme>
      <a:clrMap bg1="lt1" tx1="dk1" bg2="lt2" tx2="dk2" accent1="accent1" accent2="accent2" accent3="accent3" accent4="accent4" accent5="accent5" accent6="accent6" hlink="hlink" folHlink="folHlink"/>
    </a:extraClrScheme>
    <a:extraClrScheme>
      <a:clrScheme name="BTPTemp 5">
        <a:dk1>
          <a:srgbClr val="000000"/>
        </a:dk1>
        <a:lt1>
          <a:srgbClr val="FFFFFF"/>
        </a:lt1>
        <a:dk2>
          <a:srgbClr val="0000FE"/>
        </a:dk2>
        <a:lt2>
          <a:srgbClr val="000000"/>
        </a:lt2>
        <a:accent1>
          <a:srgbClr val="6598FF"/>
        </a:accent1>
        <a:accent2>
          <a:srgbClr val="FEFB00"/>
        </a:accent2>
        <a:accent3>
          <a:srgbClr val="FFFFFF"/>
        </a:accent3>
        <a:accent4>
          <a:srgbClr val="000000"/>
        </a:accent4>
        <a:accent5>
          <a:srgbClr val="B8CAFF"/>
        </a:accent5>
        <a:accent6>
          <a:srgbClr val="E6E300"/>
        </a:accent6>
        <a:hlink>
          <a:srgbClr val="33CB33"/>
        </a:hlink>
        <a:folHlink>
          <a:srgbClr val="0000FE"/>
        </a:folHlink>
      </a:clrScheme>
      <a:clrMap bg1="lt1" tx1="dk1" bg2="lt2" tx2="dk2" accent1="accent1" accent2="accent2" accent3="accent3" accent4="accent4" accent5="accent5" accent6="accent6" hlink="hlink" folHlink="folHlink"/>
    </a:extraClrScheme>
    <a:extraClrScheme>
      <a:clrScheme name="BTPTemp 6">
        <a:dk1>
          <a:srgbClr val="6598FF"/>
        </a:dk1>
        <a:lt1>
          <a:srgbClr val="FFFFFF"/>
        </a:lt1>
        <a:dk2>
          <a:srgbClr val="000000"/>
        </a:dk2>
        <a:lt2>
          <a:srgbClr val="FEFB00"/>
        </a:lt2>
        <a:accent1>
          <a:srgbClr val="0000FE"/>
        </a:accent1>
        <a:accent2>
          <a:srgbClr val="6598FF"/>
        </a:accent2>
        <a:accent3>
          <a:srgbClr val="AAAAAA"/>
        </a:accent3>
        <a:accent4>
          <a:srgbClr val="DADADA"/>
        </a:accent4>
        <a:accent5>
          <a:srgbClr val="AAAAFE"/>
        </a:accent5>
        <a:accent6>
          <a:srgbClr val="5B89E7"/>
        </a:accent6>
        <a:hlink>
          <a:srgbClr val="33CB33"/>
        </a:hlink>
        <a:folHlink>
          <a:srgbClr val="FF8700"/>
        </a:folHlink>
      </a:clrScheme>
      <a:clrMap bg1="dk2" tx1="lt1" bg2="dk1" tx2="lt2" accent1="accent1" accent2="accent2" accent3="accent3" accent4="accent4" accent5="accent5" accent6="accent6" hlink="hlink" folHlink="folHlink"/>
    </a:extraClrScheme>
    <a:extraClrScheme>
      <a:clrScheme name="BTPTemp 7">
        <a:dk1>
          <a:srgbClr val="000000"/>
        </a:dk1>
        <a:lt1>
          <a:srgbClr val="FFFFFF"/>
        </a:lt1>
        <a:dk2>
          <a:srgbClr val="000000"/>
        </a:dk2>
        <a:lt2>
          <a:srgbClr val="FEFB00"/>
        </a:lt2>
        <a:accent1>
          <a:srgbClr val="0000FE"/>
        </a:accent1>
        <a:accent2>
          <a:srgbClr val="6598FF"/>
        </a:accent2>
        <a:accent3>
          <a:srgbClr val="AAAAAA"/>
        </a:accent3>
        <a:accent4>
          <a:srgbClr val="DADADA"/>
        </a:accent4>
        <a:accent5>
          <a:srgbClr val="AAAAFE"/>
        </a:accent5>
        <a:accent6>
          <a:srgbClr val="5B89E7"/>
        </a:accent6>
        <a:hlink>
          <a:srgbClr val="33CB33"/>
        </a:hlink>
        <a:folHlink>
          <a:srgbClr val="FEFB00"/>
        </a:folHlink>
      </a:clrScheme>
      <a:clrMap bg1="dk2" tx1="lt1" bg2="dk1" tx2="lt2" accent1="accent1" accent2="accent2" accent3="accent3" accent4="accent4" accent5="accent5" accent6="accent6" hlink="hlink" folHlink="folHlink"/>
    </a:extraClrScheme>
    <a:extraClrScheme>
      <a:clrScheme name="BTPTemp 8">
        <a:dk1>
          <a:srgbClr val="000000"/>
        </a:dk1>
        <a:lt1>
          <a:srgbClr val="FFFFFF"/>
        </a:lt1>
        <a:dk2>
          <a:srgbClr val="000000"/>
        </a:dk2>
        <a:lt2>
          <a:srgbClr val="000000"/>
        </a:lt2>
        <a:accent1>
          <a:srgbClr val="FFFFFF"/>
        </a:accent1>
        <a:accent2>
          <a:srgbClr val="C0C0C0"/>
        </a:accent2>
        <a:accent3>
          <a:srgbClr val="FFFFFF"/>
        </a:accent3>
        <a:accent4>
          <a:srgbClr val="000000"/>
        </a:accent4>
        <a:accent5>
          <a:srgbClr val="FFFFFF"/>
        </a:accent5>
        <a:accent6>
          <a:srgbClr val="AEAEAE"/>
        </a:accent6>
        <a:hlink>
          <a:srgbClr val="777777"/>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000000"/>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38242</TotalTime>
  <Words>259</Words>
  <Application>Microsoft Office PowerPoint</Application>
  <PresentationFormat>画面に合わせる (4:3)</PresentationFormat>
  <Paragraphs>36</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Arial</vt:lpstr>
      <vt:lpstr>Calibri</vt:lpstr>
      <vt:lpstr>Times New Roman</vt:lpstr>
      <vt:lpstr>Wingdings</vt:lpstr>
      <vt:lpstr>2_BTPTemp</vt:lpstr>
      <vt:lpstr>A4メモを多面的に書く</vt:lpstr>
      <vt:lpstr>A4メモを深掘りして書く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0</dc:title>
  <dc:creator>Yuji Akaba</dc:creator>
  <cp:lastModifiedBy>赤羽雄二</cp:lastModifiedBy>
  <cp:revision>1197</cp:revision>
  <cp:lastPrinted>2019-06-25T05:22:34Z</cp:lastPrinted>
  <dcterms:created xsi:type="dcterms:W3CDTF">2002-06-25T13:34:30Z</dcterms:created>
  <dcterms:modified xsi:type="dcterms:W3CDTF">2019-10-14T09:16:28Z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niversal Objects">
    <vt:bool>true</vt:bool>
  </property>
  <property fmtid="{D5CDD505-2E9C-101B-9397-08002B2CF9AE}" pid="3" name="McKPaperSize">
    <vt:lpwstr>A4</vt:lpwstr>
  </property>
  <property fmtid="{D5CDD505-2E9C-101B-9397-08002B2CF9AE}" pid="4" name="NotesPageLayout">
    <vt:lpwstr>Message</vt:lpwstr>
  </property>
</Properties>
</file>