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45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舘野 元是" initials="舘野" lastIdx="1" clrIdx="0">
    <p:extLst>
      <p:ext uri="{19B8F6BF-5375-455C-9EA6-DF929625EA0E}">
        <p15:presenceInfo xmlns:p15="http://schemas.microsoft.com/office/powerpoint/2012/main" userId="fbb1400643ea4f0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710" autoAdjust="0"/>
  </p:normalViewPr>
  <p:slideViewPr>
    <p:cSldViewPr snapToGrid="0">
      <p:cViewPr varScale="1">
        <p:scale>
          <a:sx n="91" d="100"/>
          <a:sy n="91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元是 舘野" userId="fbb1400643ea4f00" providerId="LiveId" clId="{19982865-E6F7-4E31-A034-E75F2A914968}"/>
    <pc:docChg chg="custSel modSld">
      <pc:chgData name="元是 舘野" userId="fbb1400643ea4f00" providerId="LiveId" clId="{19982865-E6F7-4E31-A034-E75F2A914968}" dt="2024-11-19T00:23:51.828" v="160" actId="403"/>
      <pc:docMkLst>
        <pc:docMk/>
      </pc:docMkLst>
      <pc:sldChg chg="delSp modSp mod">
        <pc:chgData name="元是 舘野" userId="fbb1400643ea4f00" providerId="LiveId" clId="{19982865-E6F7-4E31-A034-E75F2A914968}" dt="2024-11-19T00:23:51.828" v="160" actId="403"/>
        <pc:sldMkLst>
          <pc:docMk/>
          <pc:sldMk cId="4026777475" sldId="445"/>
        </pc:sldMkLst>
        <pc:spChg chg="mod">
          <ac:chgData name="元是 舘野" userId="fbb1400643ea4f00" providerId="LiveId" clId="{19982865-E6F7-4E31-A034-E75F2A914968}" dt="2024-11-19T00:21:13.768" v="4" actId="113"/>
          <ac:spMkLst>
            <pc:docMk/>
            <pc:sldMk cId="4026777475" sldId="445"/>
            <ac:spMk id="13" creationId="{EA1F8A6C-0518-BE7F-2549-20EF0616E96C}"/>
          </ac:spMkLst>
        </pc:spChg>
        <pc:spChg chg="mod">
          <ac:chgData name="元是 舘野" userId="fbb1400643ea4f00" providerId="LiveId" clId="{19982865-E6F7-4E31-A034-E75F2A914968}" dt="2024-11-19T00:23:51.828" v="160" actId="403"/>
          <ac:spMkLst>
            <pc:docMk/>
            <pc:sldMk cId="4026777475" sldId="445"/>
            <ac:spMk id="34" creationId="{A3D6B14E-3864-6550-1496-F973814AF7C6}"/>
          </ac:spMkLst>
        </pc:spChg>
        <pc:spChg chg="mod">
          <ac:chgData name="元是 舘野" userId="fbb1400643ea4f00" providerId="LiveId" clId="{19982865-E6F7-4E31-A034-E75F2A914968}" dt="2024-11-19T00:23:17.918" v="157" actId="20577"/>
          <ac:spMkLst>
            <pc:docMk/>
            <pc:sldMk cId="4026777475" sldId="445"/>
            <ac:spMk id="40" creationId="{F1012CF4-BC9E-17F4-55F3-DD7C2BE65EF5}"/>
          </ac:spMkLst>
        </pc:spChg>
        <pc:picChg chg="del">
          <ac:chgData name="元是 舘野" userId="fbb1400643ea4f00" providerId="LiveId" clId="{19982865-E6F7-4E31-A034-E75F2A914968}" dt="2024-11-19T00:20:40.567" v="0" actId="478"/>
          <ac:picMkLst>
            <pc:docMk/>
            <pc:sldMk cId="4026777475" sldId="445"/>
            <ac:picMk id="25" creationId="{BFFA8027-6E29-FE7F-051B-AE6303ACE8F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EF82D-2795-4D76-AFD5-AF3F8B99B676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6B076-2EB6-4112-8F0E-003FAFDC8D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197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7F718A-AAF8-4EB3-A997-F0DE912EF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CF5E3DC-4630-44E3-9B94-324D25923F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471D01-7CF1-45C0-819F-500E2029E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1956-1A8F-4DAB-A42C-F32CF58CAAD0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282ABA-5C47-4CFF-87C5-700A6981C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FC9CD8-AF80-4BE2-89B7-CA1F20FA4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D8DB-2143-44CE-85B1-687435D8F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262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12A1BF-6E83-4472-8F95-09812943A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9961BD-1F0F-416D-BD17-C6163C66CF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18AEC-1D4F-4706-9B72-F55E9957D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1956-1A8F-4DAB-A42C-F32CF58CAAD0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110A34-ABF9-4FE6-AA3B-950012BAC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72D433-FB29-4DBA-B7E6-0E64A0431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D8DB-2143-44CE-85B1-687435D8F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92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3B436CB-9D4F-44D8-A6DA-F33F41DF22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034F62A-C6A2-446E-8F99-76457A0777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ADA315-7BF1-4C8D-B770-9A2D712BD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1956-1A8F-4DAB-A42C-F32CF58CAAD0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EFDD49-1A24-4778-B816-B3BD12FAF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D3C76E-A4B1-4D83-9E6E-345010480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D8DB-2143-44CE-85B1-687435D8F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187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4B1B42-044C-4541-BD7D-EA99815B7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0F45A35-7980-470C-B7A8-0A0759CD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6F4BE5-1C99-422C-B4DD-1B3C2773E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1956-1A8F-4DAB-A42C-F32CF58CAAD0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23F893-9DAC-4DBE-804B-D2812AFDA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E388FE-287B-4916-BA03-F467D53F5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D8DB-2143-44CE-85B1-687435D8F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092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C448D6-BB00-44BF-A34D-CA508418E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F64A380-5F95-4315-8C0B-64217738C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3A9AAA-04D9-481C-9188-0DA778EFE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1956-1A8F-4DAB-A42C-F32CF58CAAD0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5745E4-25CF-4707-B3A0-385349342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F2020B-F5A7-4438-A6F1-211A64C0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D8DB-2143-44CE-85B1-687435D8F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487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BB8BCE-B9DA-4588-9EE2-834F46AD4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04BA18-B9C6-4C90-B48B-54A06C887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DAA0556-95A1-40D5-80B4-F8B716708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39FF10-3AFD-4413-BEB2-8812C1CC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1956-1A8F-4DAB-A42C-F32CF58CAAD0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0154ED-EC51-49ED-A741-C1C3D257D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6549AE-9FA4-4100-BFF2-95FA7BDAE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D8DB-2143-44CE-85B1-687435D8F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85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8A3013-7900-4D42-BC9C-EE4CA236B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C363AE-BEE4-4A98-A971-635F7E6A6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ECFB312-4DB6-45DB-8570-D8DE61BDA1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8697A20-C99C-4297-BEFE-60FE10D369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E3DEC72-D863-4AE2-A217-7DDEA779F3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BE80F27-673E-448D-AE57-A1D99A9C9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1956-1A8F-4DAB-A42C-F32CF58CAAD0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6C6534E-3B67-4D99-BB45-9A10D8E6C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741C30-398C-4C18-90CE-2FE0486CC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D8DB-2143-44CE-85B1-687435D8F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559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541DE0-BF0D-451D-80A5-46D02D29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72C7BDC-D0E4-4F07-A2DF-8D20B6EA2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1956-1A8F-4DAB-A42C-F32CF58CAAD0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5FAD791-07DA-47B0-85F6-056C1F72F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C300697-3CDD-4BE0-8411-DA1A3DD99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D8DB-2143-44CE-85B1-687435D8F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715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8D6D27E-8C9C-4E54-8536-AE03001A6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1956-1A8F-4DAB-A42C-F32CF58CAAD0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B2439E6-6502-48A8-8997-3A01D8BB5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2A96D39-532C-4E23-879B-D0505CE8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D8DB-2143-44CE-85B1-687435D8F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547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E47C9E-3B50-48B3-8582-F47FC883D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57D335-17EC-4A3B-BBF8-B71FC38FE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293A0AD-9608-461E-81E1-D7977FADD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141827-A2B9-4C87-BDDA-3D5F73282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1956-1A8F-4DAB-A42C-F32CF58CAAD0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07489F-1D3C-41A1-A300-26F89AC93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E440692-788C-457D-9B54-343C62C4B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D8DB-2143-44CE-85B1-687435D8F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802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7D60FE-5EEA-4A5D-A1FE-9D492A858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3039311-81E1-486E-AF82-E47AB71B79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B63F32E-6261-43C5-BEB2-5EE549005F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6270D05-B4C2-4842-B8B5-4061FE91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1956-1A8F-4DAB-A42C-F32CF58CAAD0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8A9741-A792-4863-ACF5-6CE71E78E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0037D79-3146-4C06-89B2-480C5E63D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D8DB-2143-44CE-85B1-687435D8F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478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501B33E-E318-4A1F-BC60-BCB8DEB69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82D1661-EC3A-4BB1-8255-E9CFAEC5D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E859-AF03-44C9-BBA2-B1F94531A3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E1956-1A8F-4DAB-A42C-F32CF58CAAD0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B3DB11-A277-47BB-AEE4-073D673D52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8B5976-27D5-4995-AFD2-304BF2A62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5D8DB-2143-44CE-85B1-687435D8FD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344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9A0604-BD0A-445B-8C14-4EC5A6999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339" y="103868"/>
            <a:ext cx="10515600" cy="735887"/>
          </a:xfrm>
        </p:spPr>
        <p:txBody>
          <a:bodyPr>
            <a:normAutofit/>
          </a:bodyPr>
          <a:lstStyle/>
          <a:p>
            <a:r>
              <a:rPr lang="en-US" altLang="ja-JP" b="1" dirty="0">
                <a:latin typeface="Century Gothic" panose="020B0502020202020204" pitchFamily="34" charset="0"/>
                <a:ea typeface="Meiryo UI" panose="020B0604030504040204" pitchFamily="50" charset="-128"/>
              </a:rPr>
              <a:t>A4</a:t>
            </a:r>
            <a:r>
              <a:rPr lang="ja-JP" altLang="en-US" b="1" dirty="0">
                <a:latin typeface="Century Gothic" panose="020B0502020202020204" pitchFamily="34" charset="0"/>
                <a:ea typeface="Meiryo UI" panose="020B0604030504040204" pitchFamily="50" charset="-128"/>
              </a:rPr>
              <a:t>メモ</a:t>
            </a:r>
            <a:r>
              <a:rPr lang="en-US" altLang="ja-JP" b="1" dirty="0">
                <a:latin typeface="Century Gothic" panose="020B0502020202020204" pitchFamily="34" charset="0"/>
                <a:ea typeface="Meiryo UI" panose="020B0604030504040204" pitchFamily="50" charset="-128"/>
              </a:rPr>
              <a:t>×</a:t>
            </a:r>
            <a:r>
              <a:rPr lang="ja-JP" altLang="en-US" b="1" dirty="0">
                <a:latin typeface="Century Gothic" panose="020B0502020202020204" pitchFamily="34" charset="0"/>
                <a:ea typeface="Meiryo UI" panose="020B0604030504040204" pitchFamily="50" charset="-128"/>
              </a:rPr>
              <a:t>会議での活用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コンテンツ プレースホルダー 2">
            <a:extLst>
              <a:ext uri="{FF2B5EF4-FFF2-40B4-BE49-F238E27FC236}">
                <a16:creationId xmlns:a16="http://schemas.microsoft.com/office/drawing/2014/main" id="{676DE024-0875-46AC-8FF6-BE443A894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406" y="898486"/>
            <a:ext cx="11599507" cy="587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kumimoji="1" lang="ja-JP" altLang="en-US" sz="32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「発言予定メモ」</a:t>
            </a: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を書くことで発言・質問への回答を助ける</a:t>
            </a:r>
          </a:p>
        </p:txBody>
      </p:sp>
      <p:sp>
        <p:nvSpPr>
          <p:cNvPr id="18" name="矢印: 五方向 17">
            <a:extLst>
              <a:ext uri="{FF2B5EF4-FFF2-40B4-BE49-F238E27FC236}">
                <a16:creationId xmlns:a16="http://schemas.microsoft.com/office/drawing/2014/main" id="{EE6379A4-DFC7-4675-9D35-A42748C40FC9}"/>
              </a:ext>
            </a:extLst>
          </p:cNvPr>
          <p:cNvSpPr/>
          <p:nvPr/>
        </p:nvSpPr>
        <p:spPr>
          <a:xfrm>
            <a:off x="89262" y="1537410"/>
            <a:ext cx="4132085" cy="540000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矢印: 山形 25">
            <a:extLst>
              <a:ext uri="{FF2B5EF4-FFF2-40B4-BE49-F238E27FC236}">
                <a16:creationId xmlns:a16="http://schemas.microsoft.com/office/drawing/2014/main" id="{E7BB793A-EA85-47EF-8A3F-482984C21995}"/>
              </a:ext>
            </a:extLst>
          </p:cNvPr>
          <p:cNvSpPr/>
          <p:nvPr/>
        </p:nvSpPr>
        <p:spPr>
          <a:xfrm>
            <a:off x="4020159" y="1537410"/>
            <a:ext cx="4132085" cy="540000"/>
          </a:xfrm>
          <a:prstGeom prst="chevron">
            <a:avLst/>
          </a:prstGeom>
          <a:solidFill>
            <a:schemeClr val="accent1">
              <a:lumMod val="7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矢印: 山形 26">
            <a:extLst>
              <a:ext uri="{FF2B5EF4-FFF2-40B4-BE49-F238E27FC236}">
                <a16:creationId xmlns:a16="http://schemas.microsoft.com/office/drawing/2014/main" id="{49B79CE5-DA20-4B8D-986B-7894867A079B}"/>
              </a:ext>
            </a:extLst>
          </p:cNvPr>
          <p:cNvSpPr/>
          <p:nvPr/>
        </p:nvSpPr>
        <p:spPr>
          <a:xfrm>
            <a:off x="7951057" y="1537410"/>
            <a:ext cx="4132085" cy="540000"/>
          </a:xfrm>
          <a:prstGeom prst="chevron">
            <a:avLst/>
          </a:prstGeom>
          <a:solidFill>
            <a:schemeClr val="accent1">
              <a:lumMod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91B9540-A698-49B4-8073-6801E79BE8A9}"/>
              </a:ext>
            </a:extLst>
          </p:cNvPr>
          <p:cNvSpPr txBox="1"/>
          <p:nvPr/>
        </p:nvSpPr>
        <p:spPr>
          <a:xfrm>
            <a:off x="465191" y="1539548"/>
            <a:ext cx="3240000" cy="540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Century Gothic" panose="020B0502020202020204" pitchFamily="34" charset="0"/>
                <a:ea typeface="Meiryo UI" panose="020B0604030504040204" pitchFamily="50" charset="-128"/>
                <a:cs typeface="メイリオ" panose="020B0604030504040204" pitchFamily="50" charset="-128"/>
              </a:rPr>
              <a:t>会議直前・開始時</a:t>
            </a:r>
            <a:endParaRPr kumimoji="1" lang="en-US" altLang="ja-JP" sz="2800" b="1" dirty="0">
              <a:solidFill>
                <a:schemeClr val="bg1"/>
              </a:solidFill>
              <a:latin typeface="Century Gothic" panose="020B0502020202020204" pitchFamily="34" charset="0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C8FE93A-DF14-4D87-B314-3E1DD2F43FBF}"/>
              </a:ext>
            </a:extLst>
          </p:cNvPr>
          <p:cNvSpPr txBox="1"/>
          <p:nvPr/>
        </p:nvSpPr>
        <p:spPr>
          <a:xfrm>
            <a:off x="4443042" y="1539548"/>
            <a:ext cx="3240000" cy="540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Century Gothic" panose="020B0502020202020204" pitchFamily="34" charset="0"/>
                <a:ea typeface="Meiryo UI" panose="020B0604030504040204" pitchFamily="50" charset="-128"/>
                <a:cs typeface="メイリオ" panose="020B0604030504040204" pitchFamily="50" charset="-128"/>
              </a:rPr>
              <a:t>会議中</a:t>
            </a:r>
            <a:endParaRPr kumimoji="1" lang="en-US" altLang="ja-JP" sz="2800" b="1" dirty="0">
              <a:solidFill>
                <a:schemeClr val="bg1"/>
              </a:solidFill>
              <a:latin typeface="Century Gothic" panose="020B0502020202020204" pitchFamily="34" charset="0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0D6E00F-8A8C-4F7B-9D78-001551C6299C}"/>
              </a:ext>
            </a:extLst>
          </p:cNvPr>
          <p:cNvSpPr txBox="1"/>
          <p:nvPr/>
        </p:nvSpPr>
        <p:spPr>
          <a:xfrm>
            <a:off x="8373939" y="1539548"/>
            <a:ext cx="3240000" cy="540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Century Gothic" panose="020B0502020202020204" pitchFamily="34" charset="0"/>
                <a:ea typeface="Meiryo UI" panose="020B0604030504040204" pitchFamily="50" charset="-128"/>
                <a:cs typeface="メイリオ" panose="020B0604030504040204" pitchFamily="50" charset="-128"/>
              </a:rPr>
              <a:t>発言時</a:t>
            </a:r>
            <a:endParaRPr kumimoji="1" lang="en-US" altLang="ja-JP" sz="2800" b="1" dirty="0">
              <a:solidFill>
                <a:schemeClr val="bg1"/>
              </a:solidFill>
              <a:latin typeface="Century Gothic" panose="020B0502020202020204" pitchFamily="34" charset="0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848955C5-B3F3-1D0F-DAF3-88C936266667}"/>
              </a:ext>
            </a:extLst>
          </p:cNvPr>
          <p:cNvCxnSpPr>
            <a:cxnSpLocks/>
          </p:cNvCxnSpPr>
          <p:nvPr/>
        </p:nvCxnSpPr>
        <p:spPr>
          <a:xfrm>
            <a:off x="4020159" y="2077410"/>
            <a:ext cx="0" cy="4345991"/>
          </a:xfrm>
          <a:prstGeom prst="line">
            <a:avLst/>
          </a:prstGeom>
          <a:ln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7171C24-8EA8-13E8-7E81-94C459419D34}"/>
              </a:ext>
            </a:extLst>
          </p:cNvPr>
          <p:cNvCxnSpPr>
            <a:cxnSpLocks/>
          </p:cNvCxnSpPr>
          <p:nvPr/>
        </p:nvCxnSpPr>
        <p:spPr>
          <a:xfrm>
            <a:off x="7951057" y="2041920"/>
            <a:ext cx="0" cy="4345991"/>
          </a:xfrm>
          <a:prstGeom prst="line">
            <a:avLst/>
          </a:prstGeom>
          <a:ln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92B44B9-B40E-F026-39D7-B734ED3F36C7}"/>
              </a:ext>
            </a:extLst>
          </p:cNvPr>
          <p:cNvSpPr/>
          <p:nvPr/>
        </p:nvSpPr>
        <p:spPr>
          <a:xfrm>
            <a:off x="88737" y="4316569"/>
            <a:ext cx="3831384" cy="47944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rgbClr val="0000FF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3</a:t>
            </a:r>
            <a:r>
              <a:rPr kumimoji="1" lang="ja-JP" altLang="en-US" sz="2400" b="1" dirty="0">
                <a:solidFill>
                  <a:srgbClr val="0000FF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点メモを書く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B5699A2-F50E-584E-AF05-34E7F32C0BE1}"/>
              </a:ext>
            </a:extLst>
          </p:cNvPr>
          <p:cNvSpPr/>
          <p:nvPr/>
        </p:nvSpPr>
        <p:spPr>
          <a:xfrm>
            <a:off x="4170509" y="4302875"/>
            <a:ext cx="3680507" cy="47944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rgbClr val="0000FF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進行に合わせ修正</a:t>
            </a:r>
            <a:endParaRPr kumimoji="1" lang="ja-JP" altLang="en-US" sz="2400" b="1" dirty="0">
              <a:solidFill>
                <a:srgbClr val="0000FF"/>
              </a:solidFill>
              <a:latin typeface="Century Gothic" panose="020B0502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691131A-9575-5348-E59A-C6DD916222F3}"/>
              </a:ext>
            </a:extLst>
          </p:cNvPr>
          <p:cNvSpPr/>
          <p:nvPr/>
        </p:nvSpPr>
        <p:spPr>
          <a:xfrm>
            <a:off x="8163662" y="4303507"/>
            <a:ext cx="3630776" cy="47944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rgbClr val="0000FF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メモを見ながら発言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4FFF5C4-C0BE-61D2-21FF-E414694C7AB7}"/>
              </a:ext>
            </a:extLst>
          </p:cNvPr>
          <p:cNvSpPr txBox="1"/>
          <p:nvPr/>
        </p:nvSpPr>
        <p:spPr>
          <a:xfrm>
            <a:off x="0" y="4966046"/>
            <a:ext cx="395752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tx1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・</a:t>
            </a:r>
            <a:r>
              <a:rPr lang="ja-JP" altLang="en-US" sz="2000" b="1" dirty="0">
                <a:latin typeface="Century Gothic" panose="020B0502020202020204" pitchFamily="34" charset="0"/>
                <a:ea typeface="Meiryo UI" panose="020B0604030504040204" pitchFamily="50" charset="-128"/>
              </a:rPr>
              <a:t>その会議で</a:t>
            </a:r>
            <a:r>
              <a:rPr lang="en-US" altLang="ja-JP" sz="2000" b="1" dirty="0">
                <a:latin typeface="Century Gothic" panose="020B0502020202020204" pitchFamily="34" charset="0"/>
                <a:ea typeface="Meiryo UI" panose="020B0604030504040204" pitchFamily="50" charset="-128"/>
              </a:rPr>
              <a:t>1</a:t>
            </a:r>
            <a:r>
              <a:rPr lang="ja-JP" altLang="en-US" sz="2000" b="1" dirty="0">
                <a:latin typeface="Century Gothic" panose="020B0502020202020204" pitchFamily="34" charset="0"/>
                <a:ea typeface="Meiryo UI" panose="020B0604030504040204" pitchFamily="50" charset="-128"/>
              </a:rPr>
              <a:t>つだけ発言するなら</a:t>
            </a:r>
            <a:r>
              <a:rPr lang="ja-JP" altLang="en-US" sz="2000" b="1" dirty="0">
                <a:solidFill>
                  <a:schemeClr val="tx1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何を言うべきかをイメージ</a:t>
            </a:r>
            <a:endParaRPr kumimoji="1" lang="en-US" altLang="ja-JP" sz="2000" b="1" dirty="0">
              <a:solidFill>
                <a:schemeClr val="tx1"/>
              </a:solidFill>
              <a:latin typeface="Century Gothic" panose="020B0502020202020204" pitchFamily="34" charset="0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srgbClr val="FF0000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・</a:t>
            </a:r>
            <a:r>
              <a:rPr kumimoji="1" lang="ja-JP" altLang="en-US" sz="2000" b="1" dirty="0">
                <a:solidFill>
                  <a:srgbClr val="FF0000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難しく考えずキーワードを書留める</a:t>
            </a:r>
            <a:endParaRPr kumimoji="1" lang="en-US" altLang="ja-JP" sz="2000" b="1" dirty="0">
              <a:solidFill>
                <a:srgbClr val="FF0000"/>
              </a:solidFill>
              <a:latin typeface="Century Gothic" panose="020B0502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3E6A0BED-C777-1120-0237-70B39D95300C}"/>
              </a:ext>
            </a:extLst>
          </p:cNvPr>
          <p:cNvSpPr txBox="1"/>
          <p:nvPr/>
        </p:nvSpPr>
        <p:spPr>
          <a:xfrm>
            <a:off x="4027995" y="4881539"/>
            <a:ext cx="383085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・会議は結論ありきで進まない</a:t>
            </a:r>
            <a:endParaRPr kumimoji="1" lang="en-US" altLang="ja-JP" sz="2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・今発言するとしたら</a:t>
            </a:r>
            <a:r>
              <a:rPr lang="en-US" altLang="ja-JP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質問されたらどう答えるか？</a:t>
            </a:r>
            <a:endParaRPr kumimoji="1" lang="en-US" altLang="ja-JP" sz="2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0D2BF71B-65CB-10B4-108A-7C33615B5019}"/>
              </a:ext>
            </a:extLst>
          </p:cNvPr>
          <p:cNvSpPr txBox="1"/>
          <p:nvPr/>
        </p:nvSpPr>
        <p:spPr>
          <a:xfrm>
            <a:off x="8163662" y="4927705"/>
            <a:ext cx="36589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瞬時に回答出来ることで上司や参加者への</a:t>
            </a:r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印象も良く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なる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スピーチが上手い人でも原稿をみています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F1012CF4-BC9E-17F4-55F3-DD7C2BE65EF5}"/>
              </a:ext>
            </a:extLst>
          </p:cNvPr>
          <p:cNvSpPr/>
          <p:nvPr/>
        </p:nvSpPr>
        <p:spPr>
          <a:xfrm>
            <a:off x="187890" y="6285594"/>
            <a:ext cx="11691577" cy="468537"/>
          </a:xfrm>
          <a:prstGeom prst="rect">
            <a:avLst/>
          </a:prstGeom>
          <a:solidFill>
            <a:schemeClr val="tx2">
              <a:lumMod val="20000"/>
              <a:lumOff val="80000"/>
              <a:alpha val="42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tx1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発言予定メモが背中を押してくれて、発言したくなる</a:t>
            </a:r>
            <a:endParaRPr kumimoji="1" lang="ja-JP" altLang="en-US" sz="2800" b="1" dirty="0">
              <a:solidFill>
                <a:schemeClr val="tx1"/>
              </a:solidFill>
              <a:latin typeface="Century Gothic" panose="020B0502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5E961109-4E32-5945-41DE-03CF6C356914}"/>
              </a:ext>
            </a:extLst>
          </p:cNvPr>
          <p:cNvSpPr/>
          <p:nvPr/>
        </p:nvSpPr>
        <p:spPr>
          <a:xfrm>
            <a:off x="7557914" y="-8099"/>
            <a:ext cx="4634086" cy="351052"/>
          </a:xfrm>
          <a:prstGeom prst="rect">
            <a:avLst/>
          </a:prstGeom>
          <a:solidFill>
            <a:schemeClr val="tx2">
              <a:lumMod val="20000"/>
              <a:lumOff val="80000"/>
              <a:alpha val="42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参考書籍：「瞬時に切り返す会話術」（著者：赤羽雄二）</a:t>
            </a:r>
            <a:endParaRPr kumimoji="1" lang="ja-JP" altLang="en-US" sz="1400" b="1" dirty="0">
              <a:solidFill>
                <a:schemeClr val="tx1"/>
              </a:solidFill>
              <a:latin typeface="Century Gothic" panose="020B0502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6096A97-F2C2-36FE-35E8-20EA6243AF64}"/>
              </a:ext>
            </a:extLst>
          </p:cNvPr>
          <p:cNvSpPr/>
          <p:nvPr/>
        </p:nvSpPr>
        <p:spPr>
          <a:xfrm>
            <a:off x="241367" y="2232962"/>
            <a:ext cx="3463824" cy="20699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94615D-8951-289A-C6E7-35A71675E7C8}"/>
              </a:ext>
            </a:extLst>
          </p:cNvPr>
          <p:cNvSpPr txBox="1"/>
          <p:nvPr/>
        </p:nvSpPr>
        <p:spPr>
          <a:xfrm>
            <a:off x="290810" y="2313726"/>
            <a:ext cx="250494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b="1" u="sng" dirty="0">
                <a:latin typeface="Century Gothic" panose="020B0502020202020204" pitchFamily="34" charset="0"/>
                <a:ea typeface="Meiryo UI" panose="020B0604030504040204" pitchFamily="50" charset="-128"/>
              </a:rPr>
              <a:t>イベント企画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会議で発言すべきこと</a:t>
            </a:r>
            <a:endParaRPr kumimoji="1" lang="en-US" altLang="ja-JP" sz="1200" b="1" u="sng" dirty="0">
              <a:solidFill>
                <a:schemeClr val="tx1"/>
              </a:solidFill>
              <a:latin typeface="Century Gothic" panose="020B0502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6544A32-CCF6-4415-20F5-0974C4683E11}"/>
              </a:ext>
            </a:extLst>
          </p:cNvPr>
          <p:cNvSpPr txBox="1"/>
          <p:nvPr/>
        </p:nvSpPr>
        <p:spPr>
          <a:xfrm>
            <a:off x="2621602" y="2356116"/>
            <a:ext cx="104753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b="1" dirty="0">
                <a:latin typeface="Century Gothic" panose="020B0502020202020204" pitchFamily="34" charset="0"/>
                <a:ea typeface="Meiryo UI" panose="020B0604030504040204" pitchFamily="50" charset="-128"/>
              </a:rPr>
              <a:t>2024-11-20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22B30450-B7CA-200B-8CD5-2DC03F2868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5177" y="2305447"/>
            <a:ext cx="1539780" cy="1812653"/>
          </a:xfrm>
          <a:prstGeom prst="rect">
            <a:avLst/>
          </a:prstGeom>
        </p:spPr>
      </p:pic>
      <p:sp>
        <p:nvSpPr>
          <p:cNvPr id="13" name="吹き出し: 四角形 12">
            <a:extLst>
              <a:ext uri="{FF2B5EF4-FFF2-40B4-BE49-F238E27FC236}">
                <a16:creationId xmlns:a16="http://schemas.microsoft.com/office/drawing/2014/main" id="{EA1F8A6C-0518-BE7F-2549-20EF0616E96C}"/>
              </a:ext>
            </a:extLst>
          </p:cNvPr>
          <p:cNvSpPr/>
          <p:nvPr/>
        </p:nvSpPr>
        <p:spPr>
          <a:xfrm>
            <a:off x="9713210" y="2186312"/>
            <a:ext cx="1947670" cy="1003077"/>
          </a:xfrm>
          <a:prstGeom prst="wedgeRectCallout">
            <a:avLst>
              <a:gd name="adj1" fmla="val -64004"/>
              <a:gd name="adj2" fmla="val 20588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間髪入れず</a:t>
            </a:r>
            <a:endParaRPr kumimoji="1"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元気よく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AD262CA-1A35-E90B-B574-80D356447977}"/>
              </a:ext>
            </a:extLst>
          </p:cNvPr>
          <p:cNvSpPr txBox="1"/>
          <p:nvPr/>
        </p:nvSpPr>
        <p:spPr>
          <a:xfrm>
            <a:off x="373435" y="2768999"/>
            <a:ext cx="322384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-500</a:t>
            </a:r>
            <a:r>
              <a:rPr kumimoji="1" lang="ja-JP" altLang="en-US" sz="1200" b="1" dirty="0">
                <a:solidFill>
                  <a:schemeClr val="tx1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名以上集客すべきこと、規模が大事</a:t>
            </a:r>
            <a:endParaRPr kumimoji="1" lang="en-US" altLang="ja-JP" sz="1200" b="1" dirty="0">
              <a:solidFill>
                <a:schemeClr val="tx1"/>
              </a:solidFill>
              <a:latin typeface="Century Gothic" panose="020B0502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95C9572-2FBC-6FE9-9478-78D8E8F670DB}"/>
              </a:ext>
            </a:extLst>
          </p:cNvPr>
          <p:cNvSpPr txBox="1"/>
          <p:nvPr/>
        </p:nvSpPr>
        <p:spPr>
          <a:xfrm>
            <a:off x="373435" y="3087280"/>
            <a:ext cx="322384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-</a:t>
            </a:r>
            <a:r>
              <a:rPr kumimoji="1" lang="ja-JP" altLang="en-US" sz="1200" b="1" dirty="0">
                <a:solidFill>
                  <a:schemeClr val="tx1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他の主要イベントと被らないこと</a:t>
            </a:r>
            <a:endParaRPr kumimoji="1" lang="en-US" altLang="ja-JP" sz="1200" b="1" dirty="0">
              <a:solidFill>
                <a:schemeClr val="tx1"/>
              </a:solidFill>
              <a:latin typeface="Century Gothic" panose="020B0502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B4B89E0-AA88-5333-4124-B06D880249CD}"/>
              </a:ext>
            </a:extLst>
          </p:cNvPr>
          <p:cNvSpPr txBox="1"/>
          <p:nvPr/>
        </p:nvSpPr>
        <p:spPr>
          <a:xfrm>
            <a:off x="361358" y="3437312"/>
            <a:ext cx="322384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-</a:t>
            </a:r>
            <a:r>
              <a:rPr kumimoji="1" lang="ja-JP" altLang="en-US" sz="1200" b="1" dirty="0">
                <a:solidFill>
                  <a:schemeClr val="tx1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メディアを活用しやすいようなテーマにすること</a:t>
            </a:r>
            <a:endParaRPr kumimoji="1" lang="en-US" altLang="ja-JP" sz="1200" b="1" dirty="0">
              <a:solidFill>
                <a:schemeClr val="tx1"/>
              </a:solidFill>
              <a:latin typeface="Century Gothic" panose="020B0502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4DDB5769-954E-3AF1-4AF0-F926A69392FF}"/>
              </a:ext>
            </a:extLst>
          </p:cNvPr>
          <p:cNvSpPr/>
          <p:nvPr/>
        </p:nvSpPr>
        <p:spPr>
          <a:xfrm>
            <a:off x="4268014" y="2230824"/>
            <a:ext cx="3463824" cy="20699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3915F98-EF40-6480-7A81-67C94DAAAB37}"/>
              </a:ext>
            </a:extLst>
          </p:cNvPr>
          <p:cNvSpPr txBox="1"/>
          <p:nvPr/>
        </p:nvSpPr>
        <p:spPr>
          <a:xfrm>
            <a:off x="4317457" y="2311588"/>
            <a:ext cx="250494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b="1" u="sng" dirty="0">
                <a:latin typeface="Century Gothic" panose="020B0502020202020204" pitchFamily="34" charset="0"/>
                <a:ea typeface="Meiryo UI" panose="020B0604030504040204" pitchFamily="50" charset="-128"/>
              </a:rPr>
              <a:t>イベント企画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会議で発言すべきこと</a:t>
            </a:r>
            <a:endParaRPr kumimoji="1" lang="en-US" altLang="ja-JP" sz="1200" b="1" u="sng" dirty="0">
              <a:solidFill>
                <a:schemeClr val="tx1"/>
              </a:solidFill>
              <a:latin typeface="Century Gothic" panose="020B0502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3D6B14E-3864-6550-1496-F973814AF7C6}"/>
              </a:ext>
            </a:extLst>
          </p:cNvPr>
          <p:cNvSpPr txBox="1"/>
          <p:nvPr/>
        </p:nvSpPr>
        <p:spPr>
          <a:xfrm>
            <a:off x="6629842" y="2323206"/>
            <a:ext cx="81157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>
                <a:solidFill>
                  <a:srgbClr val="FF0000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修正</a:t>
            </a:r>
            <a:endParaRPr lang="en-US" altLang="ja-JP" sz="1600" b="1" dirty="0">
              <a:solidFill>
                <a:srgbClr val="FF0000"/>
              </a:solidFill>
              <a:latin typeface="Century Gothic" panose="020B0502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0720F41-5859-25D8-32EB-1724D0BF8F95}"/>
              </a:ext>
            </a:extLst>
          </p:cNvPr>
          <p:cNvSpPr txBox="1"/>
          <p:nvPr/>
        </p:nvSpPr>
        <p:spPr>
          <a:xfrm>
            <a:off x="4400082" y="2766861"/>
            <a:ext cx="32238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-500</a:t>
            </a:r>
            <a:r>
              <a:rPr kumimoji="1" lang="ja-JP" altLang="en-US" sz="1200" b="1" dirty="0">
                <a:solidFill>
                  <a:schemeClr val="tx1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名以上集客すべきこと、</a:t>
            </a:r>
            <a:r>
              <a:rPr kumimoji="1" lang="ja-JP" altLang="en-US" sz="1200" b="1" dirty="0">
                <a:solidFill>
                  <a:srgbClr val="FF0000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場合によっては</a:t>
            </a:r>
            <a:r>
              <a:rPr kumimoji="1" lang="en-US" altLang="ja-JP" sz="1200" b="1" dirty="0">
                <a:solidFill>
                  <a:srgbClr val="FF0000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1,000</a:t>
            </a:r>
            <a:r>
              <a:rPr kumimoji="1" lang="ja-JP" altLang="en-US" sz="1200" b="1" dirty="0">
                <a:solidFill>
                  <a:srgbClr val="FF0000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名</a:t>
            </a:r>
            <a:endParaRPr kumimoji="1" lang="en-US" altLang="ja-JP" sz="1200" b="1" dirty="0">
              <a:solidFill>
                <a:srgbClr val="FF0000"/>
              </a:solidFill>
              <a:latin typeface="Century Gothic" panose="020B0502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602087F-A989-354E-A6E5-0ED2C1FCB4DF}"/>
              </a:ext>
            </a:extLst>
          </p:cNvPr>
          <p:cNvSpPr txBox="1"/>
          <p:nvPr/>
        </p:nvSpPr>
        <p:spPr>
          <a:xfrm>
            <a:off x="4400082" y="3284839"/>
            <a:ext cx="322384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200" b="1" dirty="0">
                <a:solidFill>
                  <a:srgbClr val="FF0000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-</a:t>
            </a:r>
            <a:r>
              <a:rPr kumimoji="1" lang="ja-JP" altLang="en-US" sz="1200" b="1" dirty="0">
                <a:solidFill>
                  <a:srgbClr val="FF0000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〇〇会場でのイベントとむしろ協業する</a:t>
            </a:r>
            <a:endParaRPr kumimoji="1" lang="en-US" altLang="ja-JP" sz="1200" b="1" dirty="0">
              <a:solidFill>
                <a:srgbClr val="FF0000"/>
              </a:solidFill>
              <a:latin typeface="Century Gothic" panose="020B0502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C9F99DD-163F-2535-19AC-3CBB045E2EC6}"/>
              </a:ext>
            </a:extLst>
          </p:cNvPr>
          <p:cNvSpPr txBox="1"/>
          <p:nvPr/>
        </p:nvSpPr>
        <p:spPr>
          <a:xfrm>
            <a:off x="4388005" y="3676911"/>
            <a:ext cx="322384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200" b="1" dirty="0">
                <a:solidFill>
                  <a:schemeClr val="tx1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-</a:t>
            </a:r>
            <a:r>
              <a:rPr kumimoji="1" lang="ja-JP" altLang="en-US" sz="1200" b="1" dirty="0">
                <a:solidFill>
                  <a:schemeClr val="tx1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メディア</a:t>
            </a:r>
            <a:r>
              <a:rPr lang="ja-JP" altLang="en-US" sz="1200" b="1" dirty="0">
                <a:latin typeface="Century Gothic" panose="020B0502020202020204" pitchFamily="34" charset="0"/>
                <a:ea typeface="Meiryo UI" panose="020B0604030504040204" pitchFamily="50" charset="-128"/>
              </a:rPr>
              <a:t>、</a:t>
            </a:r>
            <a:r>
              <a:rPr lang="ja-JP" altLang="en-US" sz="1200" b="1" dirty="0">
                <a:solidFill>
                  <a:srgbClr val="FF0000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特に</a:t>
            </a:r>
            <a:r>
              <a:rPr lang="en-US" altLang="ja-JP" sz="1200" b="1" dirty="0">
                <a:solidFill>
                  <a:srgbClr val="FF0000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X</a:t>
            </a:r>
            <a:r>
              <a:rPr kumimoji="1" lang="ja-JP" altLang="en-US" sz="1200" b="1" dirty="0">
                <a:solidFill>
                  <a:srgbClr val="FF0000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を活用</a:t>
            </a:r>
            <a:r>
              <a:rPr kumimoji="1" lang="ja-JP" altLang="en-US" sz="1200" b="1" dirty="0">
                <a:solidFill>
                  <a:schemeClr val="tx1"/>
                </a:solidFill>
                <a:latin typeface="Century Gothic" panose="020B0502020202020204" pitchFamily="34" charset="0"/>
                <a:ea typeface="Meiryo UI" panose="020B0604030504040204" pitchFamily="50" charset="-128"/>
              </a:rPr>
              <a:t>しやすいようなテーマに</a:t>
            </a:r>
            <a:endParaRPr kumimoji="1" lang="en-US" altLang="ja-JP" sz="1200" b="1" dirty="0">
              <a:solidFill>
                <a:schemeClr val="tx1"/>
              </a:solidFill>
              <a:latin typeface="Century Gothic" panose="020B0502020202020204" pitchFamily="34" charset="0"/>
              <a:ea typeface="Meiryo UI" panose="020B0604030504040204" pitchFamily="50" charset="-128"/>
            </a:endParaRPr>
          </a:p>
        </p:txBody>
      </p:sp>
      <p:pic>
        <p:nvPicPr>
          <p:cNvPr id="42" name="図 41">
            <a:extLst>
              <a:ext uri="{FF2B5EF4-FFF2-40B4-BE49-F238E27FC236}">
                <a16:creationId xmlns:a16="http://schemas.microsoft.com/office/drawing/2014/main" id="{F0C224EC-9104-6605-D54E-56BF302989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4191" y="3326554"/>
            <a:ext cx="1473748" cy="88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777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71053</TotalTime>
  <Words>232</Words>
  <Application>Microsoft Office PowerPoint</Application>
  <PresentationFormat>ワイド画面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Century Gothic</vt:lpstr>
      <vt:lpstr>Office テーマ</vt:lpstr>
      <vt:lpstr>A4メモ×会議での活用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A4メモ書き（ゼロ秒思考）</dc:title>
  <dc:creator>舘野元是</dc:creator>
  <cp:lastModifiedBy>元是 舘野</cp:lastModifiedBy>
  <cp:revision>41</cp:revision>
  <dcterms:created xsi:type="dcterms:W3CDTF">2021-09-23T06:33:44Z</dcterms:created>
  <dcterms:modified xsi:type="dcterms:W3CDTF">2024-11-19T00:24:06Z</dcterms:modified>
</cp:coreProperties>
</file>