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92539" r:id="rId1"/>
  </p:sldMasterIdLst>
  <p:notesMasterIdLst>
    <p:notesMasterId r:id="rId3"/>
  </p:notesMasterIdLst>
  <p:handoutMasterIdLst>
    <p:handoutMasterId r:id="rId4"/>
  </p:handoutMasterIdLst>
  <p:sldIdLst>
    <p:sldId id="1854" r:id="rId2"/>
  </p:sldIdLst>
  <p:sldSz cx="9144000" cy="6858000" type="screen4x3"/>
  <p:notesSz cx="6796088" cy="9928225"/>
  <p:defaultTextStyle>
    <a:defPPr>
      <a:defRPr lang="en-US"/>
    </a:defPPr>
    <a:lvl1pPr algn="l" rtl="0" fontAlgn="base">
      <a:spcBef>
        <a:spcPct val="0"/>
      </a:spcBef>
      <a:spcAft>
        <a:spcPct val="0"/>
      </a:spcAft>
      <a:defRPr kumimoji="1" sz="1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00FF00"/>
    <a:srgbClr val="4D4D4D"/>
    <a:srgbClr val="B2B2B2"/>
    <a:srgbClr val="DDDDDD"/>
    <a:srgbClr val="808080"/>
    <a:srgbClr val="46008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93" autoAdjust="0"/>
  </p:normalViewPr>
  <p:slideViewPr>
    <p:cSldViewPr>
      <p:cViewPr varScale="1">
        <p:scale>
          <a:sx n="74" d="100"/>
          <a:sy n="74" d="100"/>
        </p:scale>
        <p:origin x="1228"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4"/>
            <a:ext cx="2947300" cy="495380"/>
          </a:xfrm>
          <a:prstGeom prst="rect">
            <a:avLst/>
          </a:prstGeom>
          <a:noFill/>
          <a:ln w="9525">
            <a:noFill/>
            <a:miter lim="800000"/>
            <a:headEnd/>
            <a:tailEnd/>
          </a:ln>
          <a:effectLst/>
        </p:spPr>
        <p:txBody>
          <a:bodyPr vert="horz" wrap="square" lIns="91996" tIns="46002" rIns="91996" bIns="46002" numCol="1" anchor="t" anchorCtr="0" compatLnSpc="1">
            <a:prstTxWarp prst="textNoShape">
              <a:avLst/>
            </a:prstTxWarp>
          </a:bodyPr>
          <a:lstStyle>
            <a:lvl1pPr>
              <a:defRPr kumimoji="0" sz="1200">
                <a:latin typeface="Times New Roman" pitchFamily="18" charset="0"/>
                <a:ea typeface="ＭＳ Ｐゴシック" pitchFamily="50" charset="-128"/>
              </a:defRPr>
            </a:lvl1pPr>
          </a:lstStyle>
          <a:p>
            <a:pPr>
              <a:defRPr/>
            </a:pPr>
            <a:endParaRPr lang="en-US" altLang="ja-JP"/>
          </a:p>
        </p:txBody>
      </p:sp>
      <p:sp>
        <p:nvSpPr>
          <p:cNvPr id="7171" name="Rectangle 3"/>
          <p:cNvSpPr>
            <a:spLocks noGrp="1" noChangeArrowheads="1"/>
          </p:cNvSpPr>
          <p:nvPr>
            <p:ph type="dt" sz="quarter" idx="1"/>
          </p:nvPr>
        </p:nvSpPr>
        <p:spPr bwMode="auto">
          <a:xfrm>
            <a:off x="3848793" y="4"/>
            <a:ext cx="2947299" cy="495380"/>
          </a:xfrm>
          <a:prstGeom prst="rect">
            <a:avLst/>
          </a:prstGeom>
          <a:noFill/>
          <a:ln w="9525">
            <a:noFill/>
            <a:miter lim="800000"/>
            <a:headEnd/>
            <a:tailEnd/>
          </a:ln>
          <a:effectLst/>
        </p:spPr>
        <p:txBody>
          <a:bodyPr vert="horz" wrap="square" lIns="91996" tIns="46002" rIns="91996" bIns="46002" numCol="1" anchor="t" anchorCtr="0" compatLnSpc="1">
            <a:prstTxWarp prst="textNoShape">
              <a:avLst/>
            </a:prstTxWarp>
          </a:bodyPr>
          <a:lstStyle>
            <a:lvl1pPr algn="r">
              <a:defRPr kumimoji="0" sz="1200">
                <a:latin typeface="Times New Roman" pitchFamily="18" charset="0"/>
                <a:ea typeface="ＭＳ Ｐゴシック" pitchFamily="50" charset="-128"/>
              </a:defRPr>
            </a:lvl1pPr>
          </a:lstStyle>
          <a:p>
            <a:pPr>
              <a:defRPr/>
            </a:pPr>
            <a:fld id="{3EC5997C-9EE4-465B-A4B9-265724E8D4F4}" type="datetime1">
              <a:rPr lang="ja-JP" altLang="en-US"/>
              <a:pPr>
                <a:defRPr/>
              </a:pPr>
              <a:t>2020/12/8</a:t>
            </a:fld>
            <a:endParaRPr lang="en-US" altLang="ja-JP"/>
          </a:p>
        </p:txBody>
      </p:sp>
      <p:sp>
        <p:nvSpPr>
          <p:cNvPr id="7172" name="Rectangle 4"/>
          <p:cNvSpPr>
            <a:spLocks noGrp="1" noChangeArrowheads="1"/>
          </p:cNvSpPr>
          <p:nvPr>
            <p:ph type="ftr" sz="quarter" idx="2"/>
          </p:nvPr>
        </p:nvSpPr>
        <p:spPr bwMode="auto">
          <a:xfrm>
            <a:off x="0" y="9432850"/>
            <a:ext cx="2947300" cy="495380"/>
          </a:xfrm>
          <a:prstGeom prst="rect">
            <a:avLst/>
          </a:prstGeom>
          <a:noFill/>
          <a:ln w="9525">
            <a:noFill/>
            <a:miter lim="800000"/>
            <a:headEnd/>
            <a:tailEnd/>
          </a:ln>
          <a:effectLst/>
        </p:spPr>
        <p:txBody>
          <a:bodyPr vert="horz" wrap="square" lIns="91996" tIns="46002" rIns="91996" bIns="46002" numCol="1" anchor="b" anchorCtr="0" compatLnSpc="1">
            <a:prstTxWarp prst="textNoShape">
              <a:avLst/>
            </a:prstTxWarp>
          </a:bodyPr>
          <a:lstStyle>
            <a:lvl1pPr>
              <a:defRPr kumimoji="0" sz="1200">
                <a:latin typeface="Times New Roman" pitchFamily="18" charset="0"/>
                <a:ea typeface="ＭＳ Ｐゴシック" pitchFamily="50" charset="-128"/>
              </a:defRPr>
            </a:lvl1pPr>
          </a:lstStyle>
          <a:p>
            <a:pPr>
              <a:defRPr/>
            </a:pPr>
            <a:endParaRPr lang="en-US" altLang="ja-JP"/>
          </a:p>
        </p:txBody>
      </p:sp>
      <p:sp>
        <p:nvSpPr>
          <p:cNvPr id="7173" name="Rectangle 5"/>
          <p:cNvSpPr>
            <a:spLocks noGrp="1" noChangeArrowheads="1"/>
          </p:cNvSpPr>
          <p:nvPr>
            <p:ph type="sldNum" sz="quarter" idx="3"/>
          </p:nvPr>
        </p:nvSpPr>
        <p:spPr bwMode="auto">
          <a:xfrm>
            <a:off x="3848793" y="9432850"/>
            <a:ext cx="2947299" cy="495380"/>
          </a:xfrm>
          <a:prstGeom prst="rect">
            <a:avLst/>
          </a:prstGeom>
          <a:noFill/>
          <a:ln w="9525">
            <a:noFill/>
            <a:miter lim="800000"/>
            <a:headEnd/>
            <a:tailEnd/>
          </a:ln>
          <a:effectLst/>
        </p:spPr>
        <p:txBody>
          <a:bodyPr vert="horz" wrap="square" lIns="91996" tIns="46002" rIns="91996" bIns="46002" numCol="1" anchor="b" anchorCtr="0" compatLnSpc="1">
            <a:prstTxWarp prst="textNoShape">
              <a:avLst/>
            </a:prstTxWarp>
          </a:bodyPr>
          <a:lstStyle>
            <a:lvl1pPr algn="r">
              <a:defRPr kumimoji="0" sz="1200">
                <a:latin typeface="Times New Roman" pitchFamily="18" charset="0"/>
                <a:ea typeface="ＭＳ Ｐゴシック" pitchFamily="50" charset="-128"/>
              </a:defRPr>
            </a:lvl1pPr>
          </a:lstStyle>
          <a:p>
            <a:pPr>
              <a:defRPr/>
            </a:pPr>
            <a:fld id="{3D0E7985-D054-4C4A-937D-CC209EE62792}" type="slidenum">
              <a:rPr lang="ja-JP" altLang="en-US"/>
              <a:pPr>
                <a:defRPr/>
              </a:pPr>
              <a:t>‹#›</a:t>
            </a:fld>
            <a:endParaRPr lang="en-US" altLang="ja-JP"/>
          </a:p>
        </p:txBody>
      </p:sp>
    </p:spTree>
    <p:extLst>
      <p:ext uri="{BB962C8B-B14F-4D97-AF65-F5344CB8AC3E}">
        <p14:creationId xmlns:p14="http://schemas.microsoft.com/office/powerpoint/2010/main" val="1002216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4"/>
          <p:cNvSpPr>
            <a:spLocks noGrp="1" noRot="1" noChangeAspect="1" noChangeArrowheads="1" noTextEdit="1"/>
          </p:cNvSpPr>
          <p:nvPr>
            <p:ph type="sldImg" idx="2"/>
          </p:nvPr>
        </p:nvSpPr>
        <p:spPr bwMode="auto">
          <a:xfrm>
            <a:off x="-2273300" y="1281113"/>
            <a:ext cx="11303000" cy="8478837"/>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12610" y="369950"/>
            <a:ext cx="5175629" cy="26515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ltLang="ja-JP" noProof="0"/>
              <a:t>Click to edit Master text styles</a:t>
            </a:r>
          </a:p>
        </p:txBody>
      </p:sp>
      <p:sp>
        <p:nvSpPr>
          <p:cNvPr id="5126" name="doc id"/>
          <p:cNvSpPr>
            <a:spLocks noGrp="1" noChangeArrowheads="1"/>
          </p:cNvSpPr>
          <p:nvPr>
            <p:ph type="ftr" sz="quarter" idx="4"/>
          </p:nvPr>
        </p:nvSpPr>
        <p:spPr bwMode="auto">
          <a:xfrm>
            <a:off x="6603988" y="113456"/>
            <a:ext cx="65" cy="12313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kumimoji="0" sz="800">
                <a:latin typeface="Arial" charset="0"/>
                <a:ea typeface="ＭＳ Ｐゴシック" pitchFamily="50" charset="-128"/>
              </a:defRPr>
            </a:lvl1pPr>
          </a:lstStyle>
          <a:p>
            <a:pPr>
              <a:defRPr/>
            </a:pPr>
            <a:endParaRPr lang="ja-JP" altLang="en-US"/>
          </a:p>
        </p:txBody>
      </p:sp>
      <p:sp>
        <p:nvSpPr>
          <p:cNvPr id="5127" name="Rectangle 7"/>
          <p:cNvSpPr>
            <a:spLocks noGrp="1" noChangeArrowheads="1"/>
          </p:cNvSpPr>
          <p:nvPr>
            <p:ph type="sldNum" sz="quarter" idx="5"/>
          </p:nvPr>
        </p:nvSpPr>
        <p:spPr bwMode="auto">
          <a:xfrm>
            <a:off x="6066012" y="9582102"/>
            <a:ext cx="538036" cy="1540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kumimoji="0" sz="1000">
                <a:latin typeface="Arial" charset="0"/>
                <a:ea typeface="ＭＳ Ｐゴシック" pitchFamily="50" charset="-128"/>
              </a:defRPr>
            </a:lvl1pPr>
          </a:lstStyle>
          <a:p>
            <a:pPr>
              <a:defRPr/>
            </a:pPr>
            <a:fld id="{9D1D1414-FF98-4911-BBAD-B56A8E486E7D}" type="slidenum">
              <a:rPr lang="ja-JP" altLang="en-US"/>
              <a:pPr>
                <a:defRPr/>
              </a:pPr>
              <a:t>‹#›</a:t>
            </a:fld>
            <a:endParaRPr lang="en-US" altLang="ja-JP"/>
          </a:p>
        </p:txBody>
      </p:sp>
      <p:sp>
        <p:nvSpPr>
          <p:cNvPr id="113670" name="McK Separator" hidden="1"/>
          <p:cNvSpPr>
            <a:spLocks noChangeShapeType="1"/>
          </p:cNvSpPr>
          <p:nvPr/>
        </p:nvSpPr>
        <p:spPr bwMode="auto">
          <a:xfrm>
            <a:off x="814202" y="1511542"/>
            <a:ext cx="519784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996" tIns="46002" rIns="91996" bIns="46002"/>
          <a:lstStyle/>
          <a:p>
            <a:endParaRPr lang="ja-JP" altLang="en-US"/>
          </a:p>
        </p:txBody>
      </p:sp>
    </p:spTree>
    <p:extLst>
      <p:ext uri="{BB962C8B-B14F-4D97-AF65-F5344CB8AC3E}">
        <p14:creationId xmlns:p14="http://schemas.microsoft.com/office/powerpoint/2010/main" val="1142425286"/>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30000"/>
      </a:spcBef>
      <a:spcAft>
        <a:spcPct val="0"/>
      </a:spcAft>
      <a:defRPr sz="1300" kern="1200">
        <a:solidFill>
          <a:schemeClr val="tx1"/>
        </a:solidFill>
        <a:latin typeface="Times New Roman" pitchFamily="18" charset="0"/>
        <a:ea typeface="ＭＳ Ｐ明朝" pitchFamily="18" charset="-128"/>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3314" name="Rectangle 1026"/>
          <p:cNvSpPr>
            <a:spLocks noGrp="1" noChangeArrowheads="1"/>
          </p:cNvSpPr>
          <p:nvPr>
            <p:ph type="ctrTitle"/>
          </p:nvPr>
        </p:nvSpPr>
        <p:spPr>
          <a:xfrm>
            <a:off x="1193800" y="2757488"/>
            <a:ext cx="6883400" cy="579437"/>
          </a:xfrm>
        </p:spPr>
        <p:txBody>
          <a:bodyPr/>
          <a:lstStyle>
            <a:lvl1pPr algn="ctr">
              <a:defRPr sz="4000" b="0"/>
            </a:lvl1pPr>
          </a:lstStyle>
          <a:p>
            <a:r>
              <a:rPr lang="ja-JP" altLang="en-US"/>
              <a:t>マスタ タイトルの書式設定</a:t>
            </a:r>
          </a:p>
        </p:txBody>
      </p:sp>
      <p:sp>
        <p:nvSpPr>
          <p:cNvPr id="13315" name="Rectangle 1027"/>
          <p:cNvSpPr>
            <a:spLocks noGrp="1" noChangeArrowheads="1"/>
          </p:cNvSpPr>
          <p:nvPr>
            <p:ph type="subTitle" idx="1"/>
          </p:nvPr>
        </p:nvSpPr>
        <p:spPr>
          <a:xfrm>
            <a:off x="1193800" y="3962400"/>
            <a:ext cx="6883400" cy="220663"/>
          </a:xfrm>
        </p:spPr>
        <p:txBody>
          <a:bodyPr/>
          <a:lstStyle>
            <a:lvl1pPr algn="ctr">
              <a:defRPr sz="1700"/>
            </a:lvl1pPr>
          </a:lstStyle>
          <a:p>
            <a:r>
              <a:rPr lang="ja-JP" altLang="en-US"/>
              <a:t>マスタ サブタイトルの書式設定</a:t>
            </a:r>
          </a:p>
        </p:txBody>
      </p:sp>
    </p:spTree>
    <p:extLst>
      <p:ext uri="{BB962C8B-B14F-4D97-AF65-F5344CB8AC3E}">
        <p14:creationId xmlns:p14="http://schemas.microsoft.com/office/powerpoint/2010/main" val="745594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Page No">
            <a:extLst>
              <a:ext uri="{FF2B5EF4-FFF2-40B4-BE49-F238E27FC236}">
                <a16:creationId xmlns:a16="http://schemas.microsoft.com/office/drawing/2014/main" id="{0091F39A-A34C-468C-8493-5FAE5D8FE0E5}"/>
              </a:ext>
            </a:extLst>
          </p:cNvPr>
          <p:cNvSpPr>
            <a:spLocks noGrp="1" noChangeArrowheads="1"/>
          </p:cNvSpPr>
          <p:nvPr>
            <p:ph type="sldNum" sz="quarter" idx="10"/>
          </p:nvPr>
        </p:nvSpPr>
        <p:spPr>
          <a:ln/>
        </p:spPr>
        <p:txBody>
          <a:bodyPr/>
          <a:lstStyle>
            <a:lvl1pPr>
              <a:defRPr/>
            </a:lvl1pPr>
          </a:lstStyle>
          <a:p>
            <a:pPr>
              <a:defRPr/>
            </a:pPr>
            <a:r>
              <a:rPr lang="ja-JP" altLang="en-US"/>
              <a:t>- </a:t>
            </a:r>
            <a:fld id="{1E3A3D53-735F-469F-BAC3-4664187FA986}" type="slidenum">
              <a:rPr lang="ja-JP" altLang="en-US" smtClean="0"/>
              <a:pPr>
                <a:defRPr/>
              </a:pPr>
              <a:t>‹#›</a:t>
            </a:fld>
            <a:r>
              <a:rPr lang="en-US" altLang="ja-JP"/>
              <a:t> -</a:t>
            </a:r>
          </a:p>
        </p:txBody>
      </p:sp>
    </p:spTree>
    <p:extLst>
      <p:ext uri="{BB962C8B-B14F-4D97-AF65-F5344CB8AC3E}">
        <p14:creationId xmlns:p14="http://schemas.microsoft.com/office/powerpoint/2010/main" val="77975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Page No">
            <a:extLst>
              <a:ext uri="{FF2B5EF4-FFF2-40B4-BE49-F238E27FC236}">
                <a16:creationId xmlns:a16="http://schemas.microsoft.com/office/drawing/2014/main" id="{00769817-FEAD-4317-B8D5-06E9C17452DD}"/>
              </a:ext>
            </a:extLst>
          </p:cNvPr>
          <p:cNvSpPr>
            <a:spLocks noGrp="1" noChangeArrowheads="1"/>
          </p:cNvSpPr>
          <p:nvPr>
            <p:ph type="sldNum" sz="quarter" idx="10"/>
          </p:nvPr>
        </p:nvSpPr>
        <p:spPr>
          <a:ln/>
        </p:spPr>
        <p:txBody>
          <a:bodyPr/>
          <a:lstStyle>
            <a:lvl1pPr>
              <a:defRPr/>
            </a:lvl1pPr>
          </a:lstStyle>
          <a:p>
            <a:pPr>
              <a:defRPr/>
            </a:pPr>
            <a:r>
              <a:rPr lang="ja-JP" altLang="en-US"/>
              <a:t>- </a:t>
            </a:r>
            <a:fld id="{AE6F02C2-3CE6-4AF4-90C1-7BC70D19FE94}" type="slidenum">
              <a:rPr lang="ja-JP" altLang="en-US" smtClean="0"/>
              <a:pPr>
                <a:defRPr/>
              </a:pPr>
              <a:t>‹#›</a:t>
            </a:fld>
            <a:r>
              <a:rPr lang="en-US" altLang="ja-JP"/>
              <a:t> -</a:t>
            </a:r>
          </a:p>
        </p:txBody>
      </p:sp>
    </p:spTree>
    <p:extLst>
      <p:ext uri="{BB962C8B-B14F-4D97-AF65-F5344CB8AC3E}">
        <p14:creationId xmlns:p14="http://schemas.microsoft.com/office/powerpoint/2010/main" val="34191213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Page No">
            <a:extLst>
              <a:ext uri="{FF2B5EF4-FFF2-40B4-BE49-F238E27FC236}">
                <a16:creationId xmlns:a16="http://schemas.microsoft.com/office/drawing/2014/main" id="{56A30A95-9D4E-44A2-85F5-4F4B912934F0}"/>
              </a:ext>
            </a:extLst>
          </p:cNvPr>
          <p:cNvSpPr>
            <a:spLocks noGrp="1" noChangeArrowheads="1"/>
          </p:cNvSpPr>
          <p:nvPr>
            <p:ph type="sldNum" sz="quarter" idx="4"/>
          </p:nvPr>
        </p:nvSpPr>
        <p:spPr bwMode="auto">
          <a:xfrm>
            <a:off x="3619500" y="6643688"/>
            <a:ext cx="1905000" cy="2460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1">
              <a:defRPr kumimoji="0">
                <a:solidFill>
                  <a:srgbClr val="000000"/>
                </a:solidFill>
              </a:defRPr>
            </a:lvl1pPr>
          </a:lstStyle>
          <a:p>
            <a:pPr>
              <a:defRPr/>
            </a:pPr>
            <a:r>
              <a:rPr lang="ja-JP" altLang="en-US"/>
              <a:t>- </a:t>
            </a:r>
            <a:fld id="{B3F2DE8C-42D0-40F3-8B22-E45E3736B255}" type="slidenum">
              <a:rPr lang="ja-JP" altLang="en-US" smtClean="0"/>
              <a:pPr>
                <a:defRPr/>
              </a:pPr>
              <a:t>‹#›</a:t>
            </a:fld>
            <a:r>
              <a:rPr lang="en-US" altLang="ja-JP"/>
              <a:t> -</a:t>
            </a:r>
          </a:p>
        </p:txBody>
      </p:sp>
      <p:sp>
        <p:nvSpPr>
          <p:cNvPr id="1027" name="Rectangle 2">
            <a:extLst>
              <a:ext uri="{FF2B5EF4-FFF2-40B4-BE49-F238E27FC236}">
                <a16:creationId xmlns:a16="http://schemas.microsoft.com/office/drawing/2014/main" id="{EAD11372-9AD1-4F52-B54F-89735E170E36}"/>
              </a:ext>
            </a:extLst>
          </p:cNvPr>
          <p:cNvSpPr>
            <a:spLocks noGrp="1" noChangeArrowheads="1"/>
          </p:cNvSpPr>
          <p:nvPr>
            <p:ph type="title"/>
          </p:nvPr>
        </p:nvSpPr>
        <p:spPr bwMode="auto">
          <a:xfrm>
            <a:off x="838200" y="228600"/>
            <a:ext cx="80010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ja-JP" altLang="en-US"/>
              <a:t>マスタ タイトルの書式設定</a:t>
            </a:r>
          </a:p>
        </p:txBody>
      </p:sp>
      <p:sp>
        <p:nvSpPr>
          <p:cNvPr id="1028" name="Textmaster">
            <a:extLst>
              <a:ext uri="{FF2B5EF4-FFF2-40B4-BE49-F238E27FC236}">
                <a16:creationId xmlns:a16="http://schemas.microsoft.com/office/drawing/2014/main" id="{7F19FA28-ADB9-47DA-B21B-52D18786FE3E}"/>
              </a:ext>
            </a:extLst>
          </p:cNvPr>
          <p:cNvSpPr>
            <a:spLocks noGrp="1" noChangeArrowheads="1"/>
          </p:cNvSpPr>
          <p:nvPr>
            <p:ph type="body" idx="1"/>
          </p:nvPr>
        </p:nvSpPr>
        <p:spPr bwMode="auto">
          <a:xfrm>
            <a:off x="1600200" y="1298575"/>
            <a:ext cx="59436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Tree>
    <p:extLst>
      <p:ext uri="{BB962C8B-B14F-4D97-AF65-F5344CB8AC3E}">
        <p14:creationId xmlns:p14="http://schemas.microsoft.com/office/powerpoint/2010/main" val="190843285"/>
      </p:ext>
    </p:extLst>
  </p:cSld>
  <p:clrMap bg1="lt1" tx1="dk1" bg2="lt2" tx2="dk2" accent1="accent1" accent2="accent2" accent3="accent3" accent4="accent4" accent5="accent5" accent6="accent6" hlink="hlink" folHlink="folHlink"/>
  <p:sldLayoutIdLst>
    <p:sldLayoutId id="2147492540" r:id="rId1"/>
    <p:sldLayoutId id="2147492541" r:id="rId2"/>
    <p:sldLayoutId id="2147492542" r:id="rId3"/>
  </p:sldLayoutIdLst>
  <p:hf hdr="0" ftr="0" dt="0"/>
  <p:txStyles>
    <p:titleStyle>
      <a:lvl1pPr algn="l" rtl="0" eaLnBrk="0" fontAlgn="base" hangingPunct="0">
        <a:lnSpc>
          <a:spcPct val="95000"/>
        </a:lnSpc>
        <a:spcBef>
          <a:spcPct val="0"/>
        </a:spcBef>
        <a:spcAft>
          <a:spcPct val="0"/>
        </a:spcAft>
        <a:defRPr sz="2800" b="1">
          <a:solidFill>
            <a:srgbClr val="4A0078"/>
          </a:solidFill>
          <a:latin typeface="+mj-lt"/>
          <a:ea typeface="+mj-ea"/>
          <a:cs typeface="+mj-cs"/>
        </a:defRPr>
      </a:lvl1pPr>
      <a:lvl2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2pPr>
      <a:lvl3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3pPr>
      <a:lvl4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4pPr>
      <a:lvl5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5pPr>
      <a:lvl6pPr marL="457200" algn="l" rtl="0" fontAlgn="base">
        <a:lnSpc>
          <a:spcPct val="95000"/>
        </a:lnSpc>
        <a:spcBef>
          <a:spcPct val="0"/>
        </a:spcBef>
        <a:spcAft>
          <a:spcPct val="0"/>
        </a:spcAft>
        <a:defRPr sz="2800" b="1">
          <a:solidFill>
            <a:srgbClr val="4A0078"/>
          </a:solidFill>
          <a:latin typeface="Arial" charset="0"/>
          <a:ea typeface="ＭＳ Ｐゴシック" pitchFamily="50" charset="-128"/>
        </a:defRPr>
      </a:lvl6pPr>
      <a:lvl7pPr marL="914400" algn="l" rtl="0" fontAlgn="base">
        <a:lnSpc>
          <a:spcPct val="95000"/>
        </a:lnSpc>
        <a:spcBef>
          <a:spcPct val="0"/>
        </a:spcBef>
        <a:spcAft>
          <a:spcPct val="0"/>
        </a:spcAft>
        <a:defRPr sz="2800" b="1">
          <a:solidFill>
            <a:srgbClr val="4A0078"/>
          </a:solidFill>
          <a:latin typeface="Arial" charset="0"/>
          <a:ea typeface="ＭＳ Ｐゴシック" pitchFamily="50" charset="-128"/>
        </a:defRPr>
      </a:lvl7pPr>
      <a:lvl8pPr marL="1371600" algn="l" rtl="0" fontAlgn="base">
        <a:lnSpc>
          <a:spcPct val="95000"/>
        </a:lnSpc>
        <a:spcBef>
          <a:spcPct val="0"/>
        </a:spcBef>
        <a:spcAft>
          <a:spcPct val="0"/>
        </a:spcAft>
        <a:defRPr sz="2800" b="1">
          <a:solidFill>
            <a:srgbClr val="4A0078"/>
          </a:solidFill>
          <a:latin typeface="Arial" charset="0"/>
          <a:ea typeface="ＭＳ Ｐゴシック" pitchFamily="50" charset="-128"/>
        </a:defRPr>
      </a:lvl8pPr>
      <a:lvl9pPr marL="1828800" algn="l" rtl="0" fontAlgn="base">
        <a:lnSpc>
          <a:spcPct val="95000"/>
        </a:lnSpc>
        <a:spcBef>
          <a:spcPct val="0"/>
        </a:spcBef>
        <a:spcAft>
          <a:spcPct val="0"/>
        </a:spcAft>
        <a:defRPr sz="2800" b="1">
          <a:solidFill>
            <a:srgbClr val="4A0078"/>
          </a:solidFill>
          <a:latin typeface="Arial" charset="0"/>
          <a:ea typeface="ＭＳ Ｐゴシック" pitchFamily="50" charset="-128"/>
        </a:defRPr>
      </a:lvl9pPr>
    </p:titleStyle>
    <p:bodyStyle>
      <a:lvl1pPr marL="342900" indent="-342900" algn="l" defTabSz="957263" rtl="0" eaLnBrk="0" fontAlgn="base" hangingPunct="0">
        <a:lnSpc>
          <a:spcPct val="85000"/>
        </a:lnSpc>
        <a:spcBef>
          <a:spcPct val="15000"/>
        </a:spcBef>
        <a:spcAft>
          <a:spcPct val="0"/>
        </a:spcAft>
        <a:buSzPct val="120000"/>
        <a:defRPr sz="1600">
          <a:solidFill>
            <a:schemeClr val="tx1"/>
          </a:solidFill>
          <a:latin typeface="+mn-lt"/>
          <a:ea typeface="+mn-ea"/>
          <a:cs typeface="+mn-cs"/>
        </a:defRPr>
      </a:lvl1pPr>
      <a:lvl2pPr marL="209550" indent="-207963" algn="l" defTabSz="957263" rtl="0" eaLnBrk="0" fontAlgn="base" hangingPunct="0">
        <a:lnSpc>
          <a:spcPct val="85000"/>
        </a:lnSpc>
        <a:spcBef>
          <a:spcPct val="15000"/>
        </a:spcBef>
        <a:spcAft>
          <a:spcPct val="0"/>
        </a:spcAft>
        <a:buClr>
          <a:srgbClr val="808080"/>
        </a:buClr>
        <a:buSzPct val="90000"/>
        <a:buFont typeface="Wingdings" panose="05000000000000000000" pitchFamily="2" charset="2"/>
        <a:buChar char="l"/>
        <a:defRPr sz="1600">
          <a:solidFill>
            <a:schemeClr val="tx1"/>
          </a:solidFill>
          <a:latin typeface="+mn-lt"/>
          <a:ea typeface="+mn-ea"/>
        </a:defRPr>
      </a:lvl2pPr>
      <a:lvl3pPr marL="420688" indent="-192088" algn="l" defTabSz="957263" rtl="0" eaLnBrk="0" fontAlgn="base" hangingPunct="0">
        <a:lnSpc>
          <a:spcPct val="85000"/>
        </a:lnSpc>
        <a:spcBef>
          <a:spcPct val="15000"/>
        </a:spcBef>
        <a:spcAft>
          <a:spcPct val="0"/>
        </a:spcAft>
        <a:buClr>
          <a:srgbClr val="808080"/>
        </a:buClr>
        <a:buChar char="–"/>
        <a:defRPr sz="1600">
          <a:solidFill>
            <a:schemeClr val="tx1"/>
          </a:solidFill>
          <a:latin typeface="+mn-lt"/>
          <a:ea typeface="+mn-ea"/>
        </a:defRPr>
      </a:lvl3pPr>
      <a:lvl4pPr marL="604838" indent="-174625" algn="l" defTabSz="957263" rtl="0" eaLnBrk="0" fontAlgn="base" hangingPunct="0">
        <a:lnSpc>
          <a:spcPct val="85000"/>
        </a:lnSpc>
        <a:spcBef>
          <a:spcPct val="15000"/>
        </a:spcBef>
        <a:spcAft>
          <a:spcPct val="0"/>
        </a:spcAft>
        <a:buClr>
          <a:srgbClr val="808080"/>
        </a:buClr>
        <a:buSzPct val="115000"/>
        <a:buChar char="•"/>
        <a:defRPr sz="1600">
          <a:solidFill>
            <a:schemeClr val="tx1"/>
          </a:solidFill>
          <a:latin typeface="+mn-lt"/>
          <a:ea typeface="+mn-ea"/>
        </a:defRPr>
      </a:lvl4pPr>
      <a:lvl5pPr marL="803275" indent="-173038" algn="l" defTabSz="957263" rtl="0" eaLnBrk="0" fontAlgn="base" hangingPunct="0">
        <a:lnSpc>
          <a:spcPct val="85000"/>
        </a:lnSpc>
        <a:spcBef>
          <a:spcPct val="15000"/>
        </a:spcBef>
        <a:spcAft>
          <a:spcPct val="0"/>
        </a:spcAft>
        <a:buClr>
          <a:srgbClr val="808080"/>
        </a:buClr>
        <a:buSzPct val="75000"/>
        <a:buChar char="–"/>
        <a:defRPr sz="1600">
          <a:solidFill>
            <a:schemeClr val="tx1"/>
          </a:solidFill>
          <a:latin typeface="+mn-lt"/>
          <a:ea typeface="+mn-ea"/>
        </a:defRPr>
      </a:lvl5pPr>
      <a:lvl6pPr marL="1260475" indent="-173038" algn="l" defTabSz="957263" rtl="0" fontAlgn="base" hangingPunct="0">
        <a:lnSpc>
          <a:spcPct val="85000"/>
        </a:lnSpc>
        <a:spcBef>
          <a:spcPct val="15000"/>
        </a:spcBef>
        <a:spcAft>
          <a:spcPct val="0"/>
        </a:spcAft>
        <a:buClr>
          <a:srgbClr val="808080"/>
        </a:buClr>
        <a:buSzPct val="75000"/>
        <a:buChar char="–"/>
        <a:defRPr sz="1600">
          <a:solidFill>
            <a:schemeClr val="tx1"/>
          </a:solidFill>
          <a:latin typeface="+mn-lt"/>
          <a:ea typeface="+mn-ea"/>
        </a:defRPr>
      </a:lvl6pPr>
      <a:lvl7pPr marL="1717675" indent="-173038" algn="l" defTabSz="957263" rtl="0" fontAlgn="base" hangingPunct="0">
        <a:lnSpc>
          <a:spcPct val="85000"/>
        </a:lnSpc>
        <a:spcBef>
          <a:spcPct val="15000"/>
        </a:spcBef>
        <a:spcAft>
          <a:spcPct val="0"/>
        </a:spcAft>
        <a:buClr>
          <a:srgbClr val="808080"/>
        </a:buClr>
        <a:buSzPct val="75000"/>
        <a:buChar char="–"/>
        <a:defRPr sz="1600">
          <a:solidFill>
            <a:schemeClr val="tx1"/>
          </a:solidFill>
          <a:latin typeface="+mn-lt"/>
          <a:ea typeface="+mn-ea"/>
        </a:defRPr>
      </a:lvl7pPr>
      <a:lvl8pPr marL="2174875" indent="-173038" algn="l" defTabSz="957263" rtl="0" fontAlgn="base" hangingPunct="0">
        <a:lnSpc>
          <a:spcPct val="85000"/>
        </a:lnSpc>
        <a:spcBef>
          <a:spcPct val="15000"/>
        </a:spcBef>
        <a:spcAft>
          <a:spcPct val="0"/>
        </a:spcAft>
        <a:buClr>
          <a:srgbClr val="808080"/>
        </a:buClr>
        <a:buSzPct val="75000"/>
        <a:buChar char="–"/>
        <a:defRPr sz="1600">
          <a:solidFill>
            <a:schemeClr val="tx1"/>
          </a:solidFill>
          <a:latin typeface="+mn-lt"/>
          <a:ea typeface="+mn-ea"/>
        </a:defRPr>
      </a:lvl8pPr>
      <a:lvl9pPr marL="2632075" indent="-173038" algn="l" defTabSz="957263" rtl="0" fontAlgn="base" hangingPunct="0">
        <a:lnSpc>
          <a:spcPct val="85000"/>
        </a:lnSpc>
        <a:spcBef>
          <a:spcPct val="15000"/>
        </a:spcBef>
        <a:spcAft>
          <a:spcPct val="0"/>
        </a:spcAft>
        <a:buClr>
          <a:srgbClr val="808080"/>
        </a:buClr>
        <a:buSzPct val="75000"/>
        <a:buChar char="–"/>
        <a:defRPr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b-t-partners.com/akaba/index.php/archives/677" TargetMode="External"/><Relationship Id="rId3" Type="http://schemas.openxmlformats.org/officeDocument/2006/relationships/hyperlink" Target="https://b-t-partners.com/akaba/index.php/archives/652" TargetMode="External"/><Relationship Id="rId7" Type="http://schemas.openxmlformats.org/officeDocument/2006/relationships/hyperlink" Target="https://b-t-partners.com/akaba/index.php/archives/674" TargetMode="External"/><Relationship Id="rId2" Type="http://schemas.openxmlformats.org/officeDocument/2006/relationships/hyperlink" Target="https://b-t-partners.com/akaba/index.php/archives/645" TargetMode="External"/><Relationship Id="rId1" Type="http://schemas.openxmlformats.org/officeDocument/2006/relationships/slideLayout" Target="../slideLayouts/slideLayout2.xml"/><Relationship Id="rId6" Type="http://schemas.openxmlformats.org/officeDocument/2006/relationships/hyperlink" Target="https://b-t-partners.com/akaba/index.php/archives/662" TargetMode="External"/><Relationship Id="rId5" Type="http://schemas.openxmlformats.org/officeDocument/2006/relationships/hyperlink" Target="https://b-t-partners.com/akaba/index.php/archives/659" TargetMode="External"/><Relationship Id="rId4" Type="http://schemas.openxmlformats.org/officeDocument/2006/relationships/hyperlink" Target="https://b-t-partners.com/akaba/index.php/archives/656" TargetMode="External"/><Relationship Id="rId9" Type="http://schemas.openxmlformats.org/officeDocument/2006/relationships/hyperlink" Target="https://b-t-partners.com/jp-change/119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5313B72-0E11-4D7D-9253-11E4863E3B02}"/>
              </a:ext>
            </a:extLst>
          </p:cNvPr>
          <p:cNvSpPr txBox="1">
            <a:spLocks noChangeArrowheads="1"/>
          </p:cNvSpPr>
          <p:nvPr/>
        </p:nvSpPr>
        <p:spPr bwMode="auto">
          <a:xfrm>
            <a:off x="80963" y="188640"/>
            <a:ext cx="8997950" cy="409575"/>
          </a:xfrm>
          <a:prstGeom prst="rect">
            <a:avLst/>
          </a:prstGeom>
          <a:noFill/>
          <a:ln w="9525">
            <a:noFill/>
            <a:miter lim="800000"/>
            <a:headEnd/>
            <a:tailEnd/>
          </a:ln>
        </p:spPr>
        <p:txBody>
          <a:bodyPr lIns="0" tIns="0" rIns="0" bIns="0">
            <a:spAutoFit/>
          </a:bodyPr>
          <a:lstStyle>
            <a:lvl1pPr algn="l" rtl="0" eaLnBrk="0" fontAlgn="base" hangingPunct="0">
              <a:lnSpc>
                <a:spcPct val="95000"/>
              </a:lnSpc>
              <a:spcBef>
                <a:spcPct val="0"/>
              </a:spcBef>
              <a:spcAft>
                <a:spcPct val="0"/>
              </a:spcAft>
              <a:defRPr sz="2000" b="1" baseline="0">
                <a:solidFill>
                  <a:srgbClr val="4A0078"/>
                </a:solidFill>
                <a:latin typeface="+mj-lt"/>
                <a:ea typeface="+mj-ea"/>
                <a:cs typeface="+mj-cs"/>
              </a:defRPr>
            </a:lvl1pPr>
            <a:lvl2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2pPr>
            <a:lvl3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3pPr>
            <a:lvl4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4pPr>
            <a:lvl5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5pPr>
            <a:lvl6pPr marL="457200" algn="l" rtl="0" fontAlgn="base">
              <a:lnSpc>
                <a:spcPct val="95000"/>
              </a:lnSpc>
              <a:spcBef>
                <a:spcPct val="0"/>
              </a:spcBef>
              <a:spcAft>
                <a:spcPct val="0"/>
              </a:spcAft>
              <a:defRPr sz="2800" b="1">
                <a:solidFill>
                  <a:srgbClr val="4A0078"/>
                </a:solidFill>
                <a:latin typeface="Arial" charset="0"/>
                <a:ea typeface="ＭＳ Ｐゴシック" pitchFamily="50" charset="-128"/>
              </a:defRPr>
            </a:lvl6pPr>
            <a:lvl7pPr marL="914400" algn="l" rtl="0" fontAlgn="base">
              <a:lnSpc>
                <a:spcPct val="95000"/>
              </a:lnSpc>
              <a:spcBef>
                <a:spcPct val="0"/>
              </a:spcBef>
              <a:spcAft>
                <a:spcPct val="0"/>
              </a:spcAft>
              <a:defRPr sz="2800" b="1">
                <a:solidFill>
                  <a:srgbClr val="4A0078"/>
                </a:solidFill>
                <a:latin typeface="Arial" charset="0"/>
                <a:ea typeface="ＭＳ Ｐゴシック" pitchFamily="50" charset="-128"/>
              </a:defRPr>
            </a:lvl7pPr>
            <a:lvl8pPr marL="1371600" algn="l" rtl="0" fontAlgn="base">
              <a:lnSpc>
                <a:spcPct val="95000"/>
              </a:lnSpc>
              <a:spcBef>
                <a:spcPct val="0"/>
              </a:spcBef>
              <a:spcAft>
                <a:spcPct val="0"/>
              </a:spcAft>
              <a:defRPr sz="2800" b="1">
                <a:solidFill>
                  <a:srgbClr val="4A0078"/>
                </a:solidFill>
                <a:latin typeface="Arial" charset="0"/>
                <a:ea typeface="ＭＳ Ｐゴシック" pitchFamily="50" charset="-128"/>
              </a:defRPr>
            </a:lvl8pPr>
            <a:lvl9pPr marL="1828800" algn="l" rtl="0" fontAlgn="base">
              <a:lnSpc>
                <a:spcPct val="95000"/>
              </a:lnSpc>
              <a:spcBef>
                <a:spcPct val="0"/>
              </a:spcBef>
              <a:spcAft>
                <a:spcPct val="0"/>
              </a:spcAft>
              <a:defRPr sz="2800" b="1">
                <a:solidFill>
                  <a:srgbClr val="4A0078"/>
                </a:solidFill>
                <a:latin typeface="Arial" charset="0"/>
                <a:ea typeface="ＭＳ Ｐゴシック" pitchFamily="50" charset="-128"/>
              </a:defRPr>
            </a:lvl9pPr>
          </a:lstStyle>
          <a:p>
            <a:pPr marL="0" marR="0" lvl="0" indent="0" algn="ctr" defTabSz="844083" rtl="0" eaLnBrk="0" fontAlgn="base" latinLnBrk="0" hangingPunct="0">
              <a:lnSpc>
                <a:spcPct val="95000"/>
              </a:lnSpc>
              <a:spcBef>
                <a:spcPct val="0"/>
              </a:spcBef>
              <a:spcAft>
                <a:spcPct val="0"/>
              </a:spcAft>
              <a:buClrTx/>
              <a:buSzTx/>
              <a:buFontTx/>
              <a:buNone/>
              <a:tabLst/>
              <a:defRPr/>
            </a:pPr>
            <a:r>
              <a:rPr kumimoji="0" lang="ja-JP" altLang="en-US" sz="2800" b="1" i="0" u="none" strike="noStrike" kern="0" cap="none" spc="0" normalizeH="0" baseline="0" noProof="0" dirty="0">
                <a:ln>
                  <a:noFill/>
                </a:ln>
                <a:solidFill>
                  <a:srgbClr val="4A0078"/>
                </a:solidFill>
                <a:effectLst/>
                <a:uLnTx/>
                <a:uFillTx/>
                <a:latin typeface="Arial"/>
                <a:ea typeface="ＭＳ Ｐゴシック"/>
                <a:cs typeface="+mj-cs"/>
              </a:rPr>
              <a:t>経営改革を進める</a:t>
            </a:r>
            <a:r>
              <a:rPr kumimoji="0" lang="en-US" altLang="ja-JP" sz="2800" b="1" i="0" u="none" strike="noStrike" kern="0" cap="none" spc="0" normalizeH="0" baseline="0" noProof="0" dirty="0">
                <a:ln>
                  <a:noFill/>
                </a:ln>
                <a:solidFill>
                  <a:srgbClr val="4A0078"/>
                </a:solidFill>
                <a:effectLst/>
                <a:uLnTx/>
                <a:uFillTx/>
                <a:latin typeface="Arial"/>
                <a:ea typeface="ＭＳ Ｐゴシック"/>
                <a:cs typeface="+mj-cs"/>
              </a:rPr>
              <a:t>『7</a:t>
            </a:r>
            <a:r>
              <a:rPr kumimoji="0" lang="ja-JP" altLang="en-US" sz="2800" b="1" i="0" u="none" strike="noStrike" kern="0" cap="none" spc="0" normalizeH="0" baseline="0" noProof="0" dirty="0">
                <a:ln>
                  <a:noFill/>
                </a:ln>
                <a:solidFill>
                  <a:srgbClr val="4A0078"/>
                </a:solidFill>
                <a:effectLst/>
                <a:uLnTx/>
                <a:uFillTx/>
                <a:latin typeface="Arial"/>
                <a:ea typeface="ＭＳ Ｐゴシック"/>
                <a:cs typeface="+mj-cs"/>
              </a:rPr>
              <a:t>つの鍵</a:t>
            </a:r>
            <a:r>
              <a:rPr kumimoji="0" lang="en-US" altLang="ja-JP" sz="2800" b="1" i="0" u="none" strike="noStrike" kern="0" cap="none" spc="0" normalizeH="0" baseline="0" noProof="0" dirty="0">
                <a:ln>
                  <a:noFill/>
                </a:ln>
                <a:solidFill>
                  <a:srgbClr val="4A0078"/>
                </a:solidFill>
                <a:effectLst/>
                <a:uLnTx/>
                <a:uFillTx/>
                <a:latin typeface="Arial"/>
                <a:ea typeface="ＭＳ Ｐゴシック"/>
                <a:cs typeface="+mj-cs"/>
              </a:rPr>
              <a:t>』</a:t>
            </a:r>
            <a:endParaRPr kumimoji="0" lang="ja-JP" altLang="en-US" sz="2800" b="1" i="0" u="none" strike="noStrike" kern="0" cap="none" spc="0" normalizeH="0" baseline="0" noProof="0" dirty="0">
              <a:ln>
                <a:noFill/>
              </a:ln>
              <a:solidFill>
                <a:srgbClr val="4A0078"/>
              </a:solidFill>
              <a:effectLst/>
              <a:uLnTx/>
              <a:uFillTx/>
              <a:latin typeface="Arial"/>
              <a:ea typeface="ＭＳ Ｐゴシック"/>
              <a:cs typeface="+mj-cs"/>
            </a:endParaRPr>
          </a:p>
        </p:txBody>
      </p:sp>
      <p:sp>
        <p:nvSpPr>
          <p:cNvPr id="97283" name="スライド番号プレースホルダ 110">
            <a:extLst>
              <a:ext uri="{FF2B5EF4-FFF2-40B4-BE49-F238E27FC236}">
                <a16:creationId xmlns:a16="http://schemas.microsoft.com/office/drawing/2014/main" id="{AA5043BB-A10B-422B-95D1-D908ECAFED69}"/>
              </a:ext>
            </a:extLst>
          </p:cNvPr>
          <p:cNvSpPr txBox="1">
            <a:spLocks noChangeArrowheads="1"/>
          </p:cNvSpPr>
          <p:nvPr/>
        </p:nvSpPr>
        <p:spPr bwMode="gray">
          <a:xfrm>
            <a:off x="7167563" y="6642100"/>
            <a:ext cx="1970087"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2963">
              <a:defRPr kumimoji="1" sz="1600">
                <a:solidFill>
                  <a:schemeClr val="tx1"/>
                </a:solidFill>
                <a:latin typeface="Arial" panose="020B0604020202020204" pitchFamily="34" charset="0"/>
                <a:ea typeface="ＭＳ Ｐゴシック" panose="020B0600070205080204" pitchFamily="50" charset="-128"/>
              </a:defRPr>
            </a:lvl1pPr>
            <a:lvl2pPr marL="742950" indent="-285750" defTabSz="842963">
              <a:defRPr kumimoji="1" sz="1600">
                <a:solidFill>
                  <a:schemeClr val="tx1"/>
                </a:solidFill>
                <a:latin typeface="Arial" panose="020B0604020202020204" pitchFamily="34" charset="0"/>
                <a:ea typeface="ＭＳ Ｐゴシック" panose="020B0600070205080204" pitchFamily="50" charset="-128"/>
              </a:defRPr>
            </a:lvl2pPr>
            <a:lvl3pPr marL="1143000" indent="-228600" defTabSz="842963">
              <a:defRPr kumimoji="1" sz="1600">
                <a:solidFill>
                  <a:schemeClr val="tx1"/>
                </a:solidFill>
                <a:latin typeface="Arial" panose="020B0604020202020204" pitchFamily="34" charset="0"/>
                <a:ea typeface="ＭＳ Ｐゴシック" panose="020B0600070205080204" pitchFamily="50" charset="-128"/>
              </a:defRPr>
            </a:lvl3pPr>
            <a:lvl4pPr marL="1600200" indent="-228600" defTabSz="842963">
              <a:defRPr kumimoji="1" sz="1600">
                <a:solidFill>
                  <a:schemeClr val="tx1"/>
                </a:solidFill>
                <a:latin typeface="Arial" panose="020B0604020202020204" pitchFamily="34" charset="0"/>
                <a:ea typeface="ＭＳ Ｐゴシック" panose="020B0600070205080204" pitchFamily="50" charset="-128"/>
              </a:defRPr>
            </a:lvl4pPr>
            <a:lvl5pPr marL="2057400" indent="-228600" defTabSz="842963">
              <a:defRPr kumimoji="1" sz="1600">
                <a:solidFill>
                  <a:schemeClr val="tx1"/>
                </a:solidFill>
                <a:latin typeface="Arial" panose="020B0604020202020204" pitchFamily="34" charset="0"/>
                <a:ea typeface="ＭＳ Ｐゴシック" panose="020B0600070205080204" pitchFamily="50" charset="-128"/>
              </a:defRPr>
            </a:lvl5pPr>
            <a:lvl6pPr marL="2514600" indent="-228600" defTabSz="842963"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defTabSz="842963"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defTabSz="842963"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defTabSz="842963"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r" defTabSz="842963" rtl="0" eaLnBrk="1" fontAlgn="base" latinLnBrk="0" hangingPunct="1">
              <a:lnSpc>
                <a:spcPct val="100000"/>
              </a:lnSpc>
              <a:spcBef>
                <a:spcPct val="0"/>
              </a:spcBef>
              <a:spcAft>
                <a:spcPct val="0"/>
              </a:spcAft>
              <a:buClrTx/>
              <a:buSzTx/>
              <a:buFontTx/>
              <a:buNone/>
              <a:tabLst/>
              <a:defRPr/>
            </a:pPr>
            <a:fld id="{5D8A6520-F74F-4AD0-A0C3-1945084E4008}" type="slidenum">
              <a:rPr kumimoji="1" lang="en-US" altLang="ja-JP" sz="10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842963" rtl="0" eaLnBrk="1" fontAlgn="base" latinLnBrk="0" hangingPunct="1">
                <a:lnSpc>
                  <a:spcPct val="100000"/>
                </a:lnSpc>
                <a:spcBef>
                  <a:spcPct val="0"/>
                </a:spcBef>
                <a:spcAft>
                  <a:spcPct val="0"/>
                </a:spcAft>
                <a:buClrTx/>
                <a:buSzTx/>
                <a:buFontTx/>
                <a:buNone/>
                <a:tabLst/>
                <a:defRPr/>
              </a:pPr>
              <a:t>0</a:t>
            </a:fld>
            <a:endParaRPr kumimoji="1" lang="en-US" altLang="ja-JP"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97284" name="テキスト ボックス 1">
            <a:extLst>
              <a:ext uri="{FF2B5EF4-FFF2-40B4-BE49-F238E27FC236}">
                <a16:creationId xmlns:a16="http://schemas.microsoft.com/office/drawing/2014/main" id="{A8280853-3802-4376-9A0B-A1EF676E4C3A}"/>
              </a:ext>
            </a:extLst>
          </p:cNvPr>
          <p:cNvSpPr txBox="1">
            <a:spLocks noChangeArrowheads="1"/>
          </p:cNvSpPr>
          <p:nvPr/>
        </p:nvSpPr>
        <p:spPr bwMode="auto">
          <a:xfrm>
            <a:off x="107950" y="764704"/>
            <a:ext cx="8997950" cy="586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ts val="1500"/>
              </a:lnSpc>
              <a:spcBef>
                <a:spcPct val="0"/>
              </a:spcBef>
              <a:spcAft>
                <a:spcPct val="0"/>
              </a:spcAft>
              <a:buClrTx/>
              <a:buSzTx/>
              <a:buFontTx/>
              <a:buNone/>
              <a:tabLst/>
              <a:defRPr/>
            </a:pP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2">
                  <a:extLst>
                    <a:ext uri="{A12FA001-AC4F-418D-AE19-62706E023703}">
                      <ahyp:hlinkClr xmlns:ahyp="http://schemas.microsoft.com/office/drawing/2018/hyperlinkcolor" val="tx"/>
                    </a:ext>
                  </a:extLst>
                </a:hlinkClick>
              </a:rPr>
              <a:t>第</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2">
                  <a:extLst>
                    <a:ext uri="{A12FA001-AC4F-418D-AE19-62706E023703}">
                      <ahyp:hlinkClr xmlns:ahyp="http://schemas.microsoft.com/office/drawing/2018/hyperlinkcolor" val="tx"/>
                    </a:ext>
                  </a:extLst>
                </a:hlinkClick>
              </a:rPr>
              <a:t>1</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2">
                  <a:extLst>
                    <a:ext uri="{A12FA001-AC4F-418D-AE19-62706E023703}">
                      <ahyp:hlinkClr xmlns:ahyp="http://schemas.microsoft.com/office/drawing/2018/hyperlinkcolor" val="tx"/>
                    </a:ext>
                  </a:extLst>
                </a:hlinkClick>
              </a:rPr>
              <a:t>の鍵</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2">
                  <a:extLst>
                    <a:ext uri="{A12FA001-AC4F-418D-AE19-62706E023703}">
                      <ahyp:hlinkClr xmlns:ahyp="http://schemas.microsoft.com/office/drawing/2018/hyperlinkcolor" val="tx"/>
                    </a:ext>
                  </a:extLst>
                </a:hlinkClick>
              </a:rPr>
              <a:t>: </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2">
                  <a:extLst>
                    <a:ext uri="{A12FA001-AC4F-418D-AE19-62706E023703}">
                      <ahyp:hlinkClr xmlns:ahyp="http://schemas.microsoft.com/office/drawing/2018/hyperlinkcolor" val="tx"/>
                    </a:ext>
                  </a:extLst>
                </a:hlinkClick>
              </a:rPr>
              <a:t>ビジョンと戦略の変更、全社員への浸透</a:t>
            </a:r>
            <a:b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経営改革を進めるには、現実を直視し、顧客、自社、競合の最新状況を踏まえて、会社のビジョンと戦略を考え直すことが出発点になります。</a:t>
            </a:r>
            <a:endParaRPr kumimoji="1" lang="en-US" altLang="ja-JP"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ts val="15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ts val="1500"/>
              </a:lnSpc>
              <a:spcBef>
                <a:spcPct val="0"/>
              </a:spcBef>
              <a:spcAft>
                <a:spcPct val="0"/>
              </a:spcAft>
              <a:buClrTx/>
              <a:buSzTx/>
              <a:buFontTx/>
              <a:buNone/>
              <a:tabLst/>
              <a:defRPr/>
            </a:pP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extLst>
                    <a:ext uri="{A12FA001-AC4F-418D-AE19-62706E023703}">
                      <ahyp:hlinkClr xmlns:ahyp="http://schemas.microsoft.com/office/drawing/2018/hyperlinkcolor" val="tx"/>
                    </a:ext>
                  </a:extLst>
                </a:hlinkClick>
              </a:rPr>
              <a:t>第</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extLst>
                    <a:ext uri="{A12FA001-AC4F-418D-AE19-62706E023703}">
                      <ahyp:hlinkClr xmlns:ahyp="http://schemas.microsoft.com/office/drawing/2018/hyperlinkcolor" val="tx"/>
                    </a:ext>
                  </a:extLst>
                </a:hlinkClick>
              </a:rPr>
              <a:t>2</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extLst>
                    <a:ext uri="{A12FA001-AC4F-418D-AE19-62706E023703}">
                      <ahyp:hlinkClr xmlns:ahyp="http://schemas.microsoft.com/office/drawing/2018/hyperlinkcolor" val="tx"/>
                    </a:ext>
                  </a:extLst>
                </a:hlinkClick>
              </a:rPr>
              <a:t>の鍵： 既存事業の抜本的改善－詳細なアクションプランと厳しい進捗管理</a:t>
            </a:r>
            <a:b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ビジョンと戦略を変更したら、それに合わせて既存事業をゼロベースで見直しましょう。過去の成功にとらわれず、最速で立て直すためには、新しい方針をブレークダウンした詳細なアクションプランを立案する必要があります。</a:t>
            </a:r>
          </a:p>
          <a:p>
            <a:pPr marL="0" marR="0" lvl="0" indent="0" algn="l" defTabSz="914400" rtl="0" eaLnBrk="0" fontAlgn="base" latinLnBrk="0" hangingPunct="0">
              <a:lnSpc>
                <a:spcPts val="1500"/>
              </a:lnSpc>
              <a:spcBef>
                <a:spcPct val="0"/>
              </a:spcBef>
              <a:spcAft>
                <a:spcPct val="0"/>
              </a:spcAft>
              <a:buClrTx/>
              <a:buSzTx/>
              <a:buFontTx/>
              <a:buNone/>
              <a:tabLst/>
              <a:defRPr/>
            </a:pPr>
            <a:endParaRPr kumimoji="1" lang="en-US" altLang="ja-JP" sz="1600" b="1" i="0" u="sng" strike="noStrike" kern="1200" cap="none" spc="0" normalizeH="0" baseline="0" noProof="0" dirty="0">
              <a:ln>
                <a:noFill/>
              </a:ln>
              <a:solidFill>
                <a:srgbClr val="777777"/>
              </a:solidFill>
              <a:effectLst/>
              <a:uLnTx/>
              <a:uFillTx/>
              <a:latin typeface="Arial" panose="020B0604020202020204" pitchFamily="34" charset="0"/>
              <a:ea typeface="ＭＳ Ｐゴシック" panose="020B0600070205080204" pitchFamily="50" charset="-128"/>
              <a:cs typeface="+mn-cs"/>
              <a:hlinkClick r:id="rId4">
                <a:extLst>
                  <a:ext uri="{A12FA001-AC4F-418D-AE19-62706E023703}">
                    <ahyp:hlinkClr xmlns:ahyp="http://schemas.microsoft.com/office/drawing/2018/hyperlinkcolor" val="tx"/>
                  </a:ext>
                </a:extLst>
              </a:hlinkClick>
            </a:endParaRPr>
          </a:p>
          <a:p>
            <a:pPr marL="0" marR="0" lvl="0" indent="0" algn="l" defTabSz="914400" rtl="0" eaLnBrk="0" fontAlgn="base" latinLnBrk="0" hangingPunct="0">
              <a:lnSpc>
                <a:spcPts val="1500"/>
              </a:lnSpc>
              <a:spcBef>
                <a:spcPct val="0"/>
              </a:spcBef>
              <a:spcAft>
                <a:spcPct val="0"/>
              </a:spcAft>
              <a:buClrTx/>
              <a:buSzTx/>
              <a:buFontTx/>
              <a:buNone/>
              <a:tabLst/>
              <a:defRPr/>
            </a:pP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4">
                  <a:extLst>
                    <a:ext uri="{A12FA001-AC4F-418D-AE19-62706E023703}">
                      <ahyp:hlinkClr xmlns:ahyp="http://schemas.microsoft.com/office/drawing/2018/hyperlinkcolor" val="tx"/>
                    </a:ext>
                  </a:extLst>
                </a:hlinkClick>
              </a:rPr>
              <a:t>第</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4">
                  <a:extLst>
                    <a:ext uri="{A12FA001-AC4F-418D-AE19-62706E023703}">
                      <ahyp:hlinkClr xmlns:ahyp="http://schemas.microsoft.com/office/drawing/2018/hyperlinkcolor" val="tx"/>
                    </a:ext>
                  </a:extLst>
                </a:hlinkClick>
              </a:rPr>
              <a:t>3</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4">
                  <a:extLst>
                    <a:ext uri="{A12FA001-AC4F-418D-AE19-62706E023703}">
                      <ahyp:hlinkClr xmlns:ahyp="http://schemas.microsoft.com/office/drawing/2018/hyperlinkcolor" val="tx"/>
                    </a:ext>
                  </a:extLst>
                </a:hlinkClick>
              </a:rPr>
              <a:t>の鍵： 複数の新規事業立ち上げ－リーンスタートアップ</a:t>
            </a:r>
            <a:b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既存事業の立て直しを全力で進めるものの、それだけでは延命が進むだけで、新たな収益源は見えて来ないでしょう。したがって、新しい時代に向かって新規事業を立ち上げていくことがどうしても必要になります。その場合、有効なのがリーンスタートアップのアプローチです。</a:t>
            </a:r>
          </a:p>
          <a:p>
            <a:pPr marL="0" marR="0" lvl="0" indent="0" algn="l" defTabSz="914400" rtl="0" eaLnBrk="0" fontAlgn="base" latinLnBrk="0" hangingPunct="0">
              <a:lnSpc>
                <a:spcPts val="1500"/>
              </a:lnSpc>
              <a:spcBef>
                <a:spcPct val="0"/>
              </a:spcBef>
              <a:spcAft>
                <a:spcPct val="0"/>
              </a:spcAft>
              <a:buClrTx/>
              <a:buSzTx/>
              <a:buFontTx/>
              <a:buNone/>
              <a:tabLst/>
              <a:defRPr/>
            </a:pPr>
            <a:endParaRPr kumimoji="1" lang="en-US" altLang="ja-JP" sz="1600" b="1" i="0" u="sng" strike="noStrike" kern="1200" cap="none" spc="0" normalizeH="0" baseline="0" noProof="0" dirty="0">
              <a:ln>
                <a:noFill/>
              </a:ln>
              <a:solidFill>
                <a:srgbClr val="777777"/>
              </a:solidFill>
              <a:effectLst/>
              <a:uLnTx/>
              <a:uFillTx/>
              <a:latin typeface="Arial" panose="020B0604020202020204" pitchFamily="34" charset="0"/>
              <a:ea typeface="ＭＳ Ｐゴシック" panose="020B0600070205080204" pitchFamily="50" charset="-128"/>
              <a:cs typeface="+mn-cs"/>
              <a:hlinkClick r:id="rId5">
                <a:extLst>
                  <a:ext uri="{A12FA001-AC4F-418D-AE19-62706E023703}">
                    <ahyp:hlinkClr xmlns:ahyp="http://schemas.microsoft.com/office/drawing/2018/hyperlinkcolor" val="tx"/>
                  </a:ext>
                </a:extLst>
              </a:hlinkClick>
            </a:endParaRPr>
          </a:p>
          <a:p>
            <a:pPr marL="0" marR="0" lvl="0" indent="0" algn="l" defTabSz="914400" rtl="0" eaLnBrk="0" fontAlgn="base" latinLnBrk="0" hangingPunct="0">
              <a:lnSpc>
                <a:spcPts val="1500"/>
              </a:lnSpc>
              <a:spcBef>
                <a:spcPct val="0"/>
              </a:spcBef>
              <a:spcAft>
                <a:spcPct val="0"/>
              </a:spcAft>
              <a:buClrTx/>
              <a:buSzTx/>
              <a:buFontTx/>
              <a:buNone/>
              <a:tabLst/>
              <a:defRPr/>
            </a:pP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5">
                  <a:extLst>
                    <a:ext uri="{A12FA001-AC4F-418D-AE19-62706E023703}">
                      <ahyp:hlinkClr xmlns:ahyp="http://schemas.microsoft.com/office/drawing/2018/hyperlinkcolor" val="tx"/>
                    </a:ext>
                  </a:extLst>
                </a:hlinkClick>
              </a:rPr>
              <a:t>第</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5">
                  <a:extLst>
                    <a:ext uri="{A12FA001-AC4F-418D-AE19-62706E023703}">
                      <ahyp:hlinkClr xmlns:ahyp="http://schemas.microsoft.com/office/drawing/2018/hyperlinkcolor" val="tx"/>
                    </a:ext>
                  </a:extLst>
                </a:hlinkClick>
              </a:rPr>
              <a:t>4</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5">
                  <a:extLst>
                    <a:ext uri="{A12FA001-AC4F-418D-AE19-62706E023703}">
                      <ahyp:hlinkClr xmlns:ahyp="http://schemas.microsoft.com/office/drawing/2018/hyperlinkcolor" val="tx"/>
                    </a:ext>
                  </a:extLst>
                </a:hlinkClick>
              </a:rPr>
              <a:t>の鍵： 高度な経営支援能力の構築－経営改革推進チームの設置と実践トレーニング</a:t>
            </a:r>
            <a:b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既存事業の立て直しや複数のリーンスタートアッププロジェクトを推進するためには、高度な支援能力を持つ経営改革推進チームを設置し、あらゆる問題点を解決していく必要があります。</a:t>
            </a:r>
          </a:p>
          <a:p>
            <a:pPr marL="0" marR="0" lvl="0" indent="0" algn="l" defTabSz="914400" rtl="0" eaLnBrk="0" fontAlgn="base" latinLnBrk="0" hangingPunct="0">
              <a:lnSpc>
                <a:spcPts val="1500"/>
              </a:lnSpc>
              <a:spcBef>
                <a:spcPct val="0"/>
              </a:spcBef>
              <a:spcAft>
                <a:spcPct val="0"/>
              </a:spcAft>
              <a:buClrTx/>
              <a:buSzTx/>
              <a:buFontTx/>
              <a:buNone/>
              <a:tabLst/>
              <a:defRPr/>
            </a:pPr>
            <a:endParaRPr kumimoji="1" lang="en-US" altLang="ja-JP" sz="1600" b="1" i="0" u="sng" strike="noStrike" kern="1200" cap="none" spc="0" normalizeH="0" baseline="0" noProof="0" dirty="0">
              <a:ln>
                <a:noFill/>
              </a:ln>
              <a:solidFill>
                <a:srgbClr val="777777"/>
              </a:solidFill>
              <a:effectLst/>
              <a:uLnTx/>
              <a:uFillTx/>
              <a:latin typeface="Arial" panose="020B0604020202020204" pitchFamily="34" charset="0"/>
              <a:ea typeface="ＭＳ Ｐゴシック" panose="020B0600070205080204" pitchFamily="50" charset="-128"/>
              <a:cs typeface="+mn-cs"/>
              <a:hlinkClick r:id="rId6">
                <a:extLst>
                  <a:ext uri="{A12FA001-AC4F-418D-AE19-62706E023703}">
                    <ahyp:hlinkClr xmlns:ahyp="http://schemas.microsoft.com/office/drawing/2018/hyperlinkcolor" val="tx"/>
                  </a:ext>
                </a:extLst>
              </a:hlinkClick>
            </a:endParaRPr>
          </a:p>
          <a:p>
            <a:pPr marL="0" marR="0" lvl="0" indent="0" algn="l" defTabSz="914400" rtl="0" eaLnBrk="0" fontAlgn="base" latinLnBrk="0" hangingPunct="0">
              <a:lnSpc>
                <a:spcPts val="1500"/>
              </a:lnSpc>
              <a:spcBef>
                <a:spcPct val="0"/>
              </a:spcBef>
              <a:spcAft>
                <a:spcPct val="0"/>
              </a:spcAft>
              <a:buClrTx/>
              <a:buSzTx/>
              <a:buFontTx/>
              <a:buNone/>
              <a:tabLst/>
              <a:defRPr/>
            </a:pP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6">
                  <a:extLst>
                    <a:ext uri="{A12FA001-AC4F-418D-AE19-62706E023703}">
                      <ahyp:hlinkClr xmlns:ahyp="http://schemas.microsoft.com/office/drawing/2018/hyperlinkcolor" val="tx"/>
                    </a:ext>
                  </a:extLst>
                </a:hlinkClick>
              </a:rPr>
              <a:t>第</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6">
                  <a:extLst>
                    <a:ext uri="{A12FA001-AC4F-418D-AE19-62706E023703}">
                      <ahyp:hlinkClr xmlns:ahyp="http://schemas.microsoft.com/office/drawing/2018/hyperlinkcolor" val="tx"/>
                    </a:ext>
                  </a:extLst>
                </a:hlinkClick>
              </a:rPr>
              <a:t>5</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6">
                  <a:extLst>
                    <a:ext uri="{A12FA001-AC4F-418D-AE19-62706E023703}">
                      <ahyp:hlinkClr xmlns:ahyp="http://schemas.microsoft.com/office/drawing/2018/hyperlinkcolor" val="tx"/>
                    </a:ext>
                  </a:extLst>
                </a:hlinkClick>
              </a:rPr>
              <a:t>の鍵： 幹部人材の把握と業績・成長目標の設定、成長への取り組み</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6">
                  <a:extLst>
                    <a:ext uri="{A12FA001-AC4F-418D-AE19-62706E023703}">
                      <ahyp:hlinkClr xmlns:ahyp="http://schemas.microsoft.com/office/drawing/2018/hyperlinkcolor" val="tx"/>
                    </a:ext>
                  </a:extLst>
                </a:hlinkClick>
              </a:rPr>
              <a:t>—</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6">
                  <a:extLst>
                    <a:ext uri="{A12FA001-AC4F-418D-AE19-62706E023703}">
                      <ahyp:hlinkClr xmlns:ahyp="http://schemas.microsoft.com/office/drawing/2018/hyperlinkcolor" val="tx"/>
                    </a:ext>
                  </a:extLst>
                </a:hlinkClick>
              </a:rPr>
              <a:t>人材開発委員会</a:t>
            </a:r>
            <a:b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経営改革に際しては、最初に社内の人材把握を行うことが望ましいです。</a:t>
            </a:r>
          </a:p>
          <a:p>
            <a:pPr marL="0" marR="0" lvl="0" indent="0" algn="l" defTabSz="914400" rtl="0" eaLnBrk="0" fontAlgn="base" latinLnBrk="0" hangingPunct="0">
              <a:lnSpc>
                <a:spcPts val="1500"/>
              </a:lnSpc>
              <a:spcBef>
                <a:spcPct val="0"/>
              </a:spcBef>
              <a:spcAft>
                <a:spcPct val="0"/>
              </a:spcAft>
              <a:buClrTx/>
              <a:buSzTx/>
              <a:buFontTx/>
              <a:buNone/>
              <a:tabLst/>
              <a:defRPr/>
            </a:pPr>
            <a:endParaRPr kumimoji="1" lang="en-US" altLang="ja-JP" sz="1600" b="1" i="0" u="sng" strike="noStrike" kern="1200" cap="none" spc="0" normalizeH="0" baseline="0" noProof="0" dirty="0">
              <a:ln>
                <a:noFill/>
              </a:ln>
              <a:solidFill>
                <a:srgbClr val="777777"/>
              </a:solidFill>
              <a:effectLst/>
              <a:uLnTx/>
              <a:uFillTx/>
              <a:latin typeface="Arial" panose="020B0604020202020204" pitchFamily="34" charset="0"/>
              <a:ea typeface="ＭＳ Ｐゴシック" panose="020B0600070205080204" pitchFamily="50" charset="-128"/>
              <a:cs typeface="+mn-cs"/>
              <a:hlinkClick r:id="rId7">
                <a:extLst>
                  <a:ext uri="{A12FA001-AC4F-418D-AE19-62706E023703}">
                    <ahyp:hlinkClr xmlns:ahyp="http://schemas.microsoft.com/office/drawing/2018/hyperlinkcolor" val="tx"/>
                  </a:ext>
                </a:extLst>
              </a:hlinkClick>
            </a:endParaRPr>
          </a:p>
          <a:p>
            <a:pPr marL="0" marR="0" lvl="0" indent="0" algn="l" defTabSz="914400" rtl="0" eaLnBrk="0" fontAlgn="base" latinLnBrk="0" hangingPunct="0">
              <a:lnSpc>
                <a:spcPts val="1500"/>
              </a:lnSpc>
              <a:spcBef>
                <a:spcPct val="0"/>
              </a:spcBef>
              <a:spcAft>
                <a:spcPct val="0"/>
              </a:spcAft>
              <a:buClrTx/>
              <a:buSzTx/>
              <a:buFontTx/>
              <a:buNone/>
              <a:tabLst/>
              <a:defRPr/>
            </a:pP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7">
                  <a:extLst>
                    <a:ext uri="{A12FA001-AC4F-418D-AE19-62706E023703}">
                      <ahyp:hlinkClr xmlns:ahyp="http://schemas.microsoft.com/office/drawing/2018/hyperlinkcolor" val="tx"/>
                    </a:ext>
                  </a:extLst>
                </a:hlinkClick>
              </a:rPr>
              <a:t>第</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7">
                  <a:extLst>
                    <a:ext uri="{A12FA001-AC4F-418D-AE19-62706E023703}">
                      <ahyp:hlinkClr xmlns:ahyp="http://schemas.microsoft.com/office/drawing/2018/hyperlinkcolor" val="tx"/>
                    </a:ext>
                  </a:extLst>
                </a:hlinkClick>
              </a:rPr>
              <a:t>6</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7">
                  <a:extLst>
                    <a:ext uri="{A12FA001-AC4F-418D-AE19-62706E023703}">
                      <ahyp:hlinkClr xmlns:ahyp="http://schemas.microsoft.com/office/drawing/2018/hyperlinkcolor" val="tx"/>
                    </a:ext>
                  </a:extLst>
                </a:hlinkClick>
              </a:rPr>
              <a:t>の鍵： 部下育成への意識づけとノウハウ共有</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7">
                  <a:extLst>
                    <a:ext uri="{A12FA001-AC4F-418D-AE19-62706E023703}">
                      <ahyp:hlinkClr xmlns:ahyp="http://schemas.microsoft.com/office/drawing/2018/hyperlinkcolor" val="tx"/>
                    </a:ext>
                  </a:extLst>
                </a:hlinkClick>
              </a:rPr>
              <a:t>—</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7">
                  <a:extLst>
                    <a:ext uri="{A12FA001-AC4F-418D-AE19-62706E023703}">
                      <ahyp:hlinkClr xmlns:ahyp="http://schemas.microsoft.com/office/drawing/2018/hyperlinkcolor" val="tx"/>
                    </a:ext>
                  </a:extLst>
                </a:hlinkClick>
              </a:rPr>
              <a:t>上司・部下の意識・行動改革</a:t>
            </a:r>
            <a:b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直属上司が部下に与える影響は大変大きく、上司によって部下は育ちもするし、苦しみもします。経営改革に際しては、会社の新方針･新しい経営のあり方を社長から下におろしていくため、上司が部下にどのように伝え、どういうメッセージを言葉や態度で発するかが非常に重要です。</a:t>
            </a:r>
          </a:p>
          <a:p>
            <a:pPr marL="0" marR="0" lvl="0" indent="0" algn="l" defTabSz="914400" rtl="0" eaLnBrk="0" fontAlgn="base" latinLnBrk="0" hangingPunct="0">
              <a:lnSpc>
                <a:spcPts val="1500"/>
              </a:lnSpc>
              <a:spcBef>
                <a:spcPct val="0"/>
              </a:spcBef>
              <a:spcAft>
                <a:spcPct val="0"/>
              </a:spcAft>
              <a:buClrTx/>
              <a:buSzTx/>
              <a:buFontTx/>
              <a:buNone/>
              <a:tabLst/>
              <a:defRPr/>
            </a:pPr>
            <a:endParaRPr kumimoji="1" lang="en-US" altLang="ja-JP" sz="1600" b="1" i="0" u="sng" strike="noStrike" kern="1200" cap="none" spc="0" normalizeH="0" baseline="0" noProof="0" dirty="0">
              <a:ln>
                <a:noFill/>
              </a:ln>
              <a:solidFill>
                <a:srgbClr val="777777"/>
              </a:solidFill>
              <a:effectLst/>
              <a:uLnTx/>
              <a:uFillTx/>
              <a:latin typeface="Arial" panose="020B0604020202020204" pitchFamily="34" charset="0"/>
              <a:ea typeface="ＭＳ Ｐゴシック" panose="020B0600070205080204" pitchFamily="50" charset="-128"/>
              <a:cs typeface="+mn-cs"/>
              <a:hlinkClick r:id="rId8">
                <a:extLst>
                  <a:ext uri="{A12FA001-AC4F-418D-AE19-62706E023703}">
                    <ahyp:hlinkClr xmlns:ahyp="http://schemas.microsoft.com/office/drawing/2018/hyperlinkcolor" val="tx"/>
                  </a:ext>
                </a:extLst>
              </a:hlinkClick>
            </a:endParaRPr>
          </a:p>
          <a:p>
            <a:pPr marL="0" marR="0" lvl="0" indent="0" algn="l" defTabSz="914400" rtl="0" eaLnBrk="0" fontAlgn="base" latinLnBrk="0" hangingPunct="0">
              <a:lnSpc>
                <a:spcPts val="1500"/>
              </a:lnSpc>
              <a:spcBef>
                <a:spcPct val="0"/>
              </a:spcBef>
              <a:spcAft>
                <a:spcPct val="0"/>
              </a:spcAft>
              <a:buClrTx/>
              <a:buSzTx/>
              <a:buFontTx/>
              <a:buNone/>
              <a:tabLst/>
              <a:defRPr/>
            </a:pP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8">
                  <a:extLst>
                    <a:ext uri="{A12FA001-AC4F-418D-AE19-62706E023703}">
                      <ahyp:hlinkClr xmlns:ahyp="http://schemas.microsoft.com/office/drawing/2018/hyperlinkcolor" val="tx"/>
                    </a:ext>
                  </a:extLst>
                </a:hlinkClick>
              </a:rPr>
              <a:t>第</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8">
                  <a:extLst>
                    <a:ext uri="{A12FA001-AC4F-418D-AE19-62706E023703}">
                      <ahyp:hlinkClr xmlns:ahyp="http://schemas.microsoft.com/office/drawing/2018/hyperlinkcolor" val="tx"/>
                    </a:ext>
                  </a:extLst>
                </a:hlinkClick>
              </a:rPr>
              <a:t>7</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8">
                  <a:extLst>
                    <a:ext uri="{A12FA001-AC4F-418D-AE19-62706E023703}">
                      <ahyp:hlinkClr xmlns:ahyp="http://schemas.microsoft.com/office/drawing/2018/hyperlinkcolor" val="tx"/>
                    </a:ext>
                  </a:extLst>
                </a:hlinkClick>
              </a:rPr>
              <a:t>の鍵</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8">
                  <a:extLst>
                    <a:ext uri="{A12FA001-AC4F-418D-AE19-62706E023703}">
                      <ahyp:hlinkClr xmlns:ahyp="http://schemas.microsoft.com/office/drawing/2018/hyperlinkcolor" val="tx"/>
                    </a:ext>
                  </a:extLst>
                </a:hlinkClick>
              </a:rPr>
              <a:t>: </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8">
                  <a:extLst>
                    <a:ext uri="{A12FA001-AC4F-418D-AE19-62706E023703}">
                      <ahyp:hlinkClr xmlns:ahyp="http://schemas.microsoft.com/office/drawing/2018/hyperlinkcolor" val="tx"/>
                    </a:ext>
                  </a:extLst>
                </a:hlinkClick>
              </a:rPr>
              <a:t>コミュニケーション改善</a:t>
            </a:r>
            <a:r>
              <a:rPr kumimoji="1" lang="en-US" altLang="ja-JP"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8">
                  <a:extLst>
                    <a:ext uri="{A12FA001-AC4F-418D-AE19-62706E023703}">
                      <ahyp:hlinkClr xmlns:ahyp="http://schemas.microsoft.com/office/drawing/2018/hyperlinkcolor" val="tx"/>
                    </a:ext>
                  </a:extLst>
                </a:hlinkClick>
              </a:rPr>
              <a:t>—</a:t>
            </a:r>
            <a:r>
              <a:rPr kumimoji="1" lang="ja-JP" altLang="en-US" sz="1800" b="1" i="0"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8">
                  <a:extLst>
                    <a:ext uri="{A12FA001-AC4F-418D-AE19-62706E023703}">
                      <ahyp:hlinkClr xmlns:ahyp="http://schemas.microsoft.com/office/drawing/2018/hyperlinkcolor" val="tx"/>
                    </a:ext>
                  </a:extLst>
                </a:hlinkClick>
              </a:rPr>
              <a:t>ポジティブフィードバック、アクティブリスニング徹底</a:t>
            </a:r>
            <a:b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最後の鍵は、コミュニケーション改善です。日本の会社の文化なのか、人をほめると損だと思ってでもいるかのように、部下をほめません。部下を叱ってなんぼ、と思っている人もいるほどです。私はこれに全面的に反対しています。</a:t>
            </a:r>
          </a:p>
        </p:txBody>
      </p:sp>
      <p:sp>
        <p:nvSpPr>
          <p:cNvPr id="97285" name="テキスト ボックス 4">
            <a:extLst>
              <a:ext uri="{FF2B5EF4-FFF2-40B4-BE49-F238E27FC236}">
                <a16:creationId xmlns:a16="http://schemas.microsoft.com/office/drawing/2014/main" id="{B3F21A71-F73F-4807-BBB5-A680ED4133F2}"/>
              </a:ext>
            </a:extLst>
          </p:cNvPr>
          <p:cNvSpPr txBox="1">
            <a:spLocks noChangeArrowheads="1"/>
          </p:cNvSpPr>
          <p:nvPr/>
        </p:nvSpPr>
        <p:spPr bwMode="auto">
          <a:xfrm>
            <a:off x="-36513" y="6577013"/>
            <a:ext cx="39195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出典： </a:t>
            </a:r>
            <a:r>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hlinkClick r:id="rId9"/>
              </a:rPr>
              <a:t>https://b-t-partners.com/jp-change/1191</a:t>
            </a: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Tree>
  </p:cSld>
  <p:clrMapOvr>
    <a:masterClrMapping/>
  </p:clrMapOvr>
  <p:transition/>
</p:sld>
</file>

<file path=ppt/theme/theme1.xml><?xml version="1.0" encoding="utf-8"?>
<a:theme xmlns:a="http://schemas.openxmlformats.org/drawingml/2006/main" name="4_BTPTemp">
  <a:themeElements>
    <a:clrScheme name="BTPTemp 8">
      <a:dk1>
        <a:srgbClr val="000000"/>
      </a:dk1>
      <a:lt1>
        <a:srgbClr val="FFFFFF"/>
      </a:lt1>
      <a:dk2>
        <a:srgbClr val="000000"/>
      </a:dk2>
      <a:lt2>
        <a:srgbClr val="000000"/>
      </a:lt2>
      <a:accent1>
        <a:srgbClr val="FFFFFF"/>
      </a:accent1>
      <a:accent2>
        <a:srgbClr val="C0C0C0"/>
      </a:accent2>
      <a:accent3>
        <a:srgbClr val="FFFFFF"/>
      </a:accent3>
      <a:accent4>
        <a:srgbClr val="000000"/>
      </a:accent4>
      <a:accent5>
        <a:srgbClr val="FFFFFF"/>
      </a:accent5>
      <a:accent6>
        <a:srgbClr val="AEAEAE"/>
      </a:accent6>
      <a:hlink>
        <a:srgbClr val="777777"/>
      </a:hlink>
      <a:folHlink>
        <a:srgbClr val="000000"/>
      </a:folHlink>
    </a:clrScheme>
    <a:fontScheme name="BTPTem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TPTemp 1">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clrMap bg1="lt1" tx1="dk1" bg2="lt2" tx2="dk2" accent1="accent1" accent2="accent2" accent3="accent3" accent4="accent4" accent5="accent5" accent6="accent6" hlink="hlink" folHlink="folHlink"/>
    </a:extraClrScheme>
    <a:extraClrScheme>
      <a:clrScheme name="BTPTemp 2">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TPTemp 3">
        <a:dk1>
          <a:srgbClr val="000000"/>
        </a:dk1>
        <a:lt1>
          <a:srgbClr val="FFFFFF"/>
        </a:lt1>
        <a:dk2>
          <a:srgbClr val="000000"/>
        </a:dk2>
        <a:lt2>
          <a:srgbClr val="000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000000"/>
        </a:folHlink>
      </a:clrScheme>
      <a:clrMap bg1="lt1" tx1="dk1" bg2="lt2" tx2="dk2" accent1="accent1" accent2="accent2" accent3="accent3" accent4="accent4" accent5="accent5" accent6="accent6" hlink="hlink" folHlink="folHlink"/>
    </a:extraClrScheme>
    <a:extraClrScheme>
      <a:clrScheme name="BTPTemp 4">
        <a:dk1>
          <a:srgbClr val="000000"/>
        </a:dk1>
        <a:lt1>
          <a:srgbClr val="FFFFFF"/>
        </a:lt1>
        <a:dk2>
          <a:srgbClr val="0000FE"/>
        </a:dk2>
        <a:lt2>
          <a:srgbClr val="000000"/>
        </a:lt2>
        <a:accent1>
          <a:srgbClr val="6598FF"/>
        </a:accent1>
        <a:accent2>
          <a:srgbClr val="FF8700"/>
        </a:accent2>
        <a:accent3>
          <a:srgbClr val="FFFFFF"/>
        </a:accent3>
        <a:accent4>
          <a:srgbClr val="000000"/>
        </a:accent4>
        <a:accent5>
          <a:srgbClr val="B8CAFF"/>
        </a:accent5>
        <a:accent6>
          <a:srgbClr val="E77A00"/>
        </a:accent6>
        <a:hlink>
          <a:srgbClr val="33CB33"/>
        </a:hlink>
        <a:folHlink>
          <a:srgbClr val="0000FE"/>
        </a:folHlink>
      </a:clrScheme>
      <a:clrMap bg1="lt1" tx1="dk1" bg2="lt2" tx2="dk2" accent1="accent1" accent2="accent2" accent3="accent3" accent4="accent4" accent5="accent5" accent6="accent6" hlink="hlink" folHlink="folHlink"/>
    </a:extraClrScheme>
    <a:extraClrScheme>
      <a:clrScheme name="BTPTemp 5">
        <a:dk1>
          <a:srgbClr val="000000"/>
        </a:dk1>
        <a:lt1>
          <a:srgbClr val="FFFFFF"/>
        </a:lt1>
        <a:dk2>
          <a:srgbClr val="0000FE"/>
        </a:dk2>
        <a:lt2>
          <a:srgbClr val="000000"/>
        </a:lt2>
        <a:accent1>
          <a:srgbClr val="6598FF"/>
        </a:accent1>
        <a:accent2>
          <a:srgbClr val="FEFB00"/>
        </a:accent2>
        <a:accent3>
          <a:srgbClr val="FFFFFF"/>
        </a:accent3>
        <a:accent4>
          <a:srgbClr val="000000"/>
        </a:accent4>
        <a:accent5>
          <a:srgbClr val="B8CAFF"/>
        </a:accent5>
        <a:accent6>
          <a:srgbClr val="E6E300"/>
        </a:accent6>
        <a:hlink>
          <a:srgbClr val="33CB33"/>
        </a:hlink>
        <a:folHlink>
          <a:srgbClr val="0000FE"/>
        </a:folHlink>
      </a:clrScheme>
      <a:clrMap bg1="lt1" tx1="dk1" bg2="lt2" tx2="dk2" accent1="accent1" accent2="accent2" accent3="accent3" accent4="accent4" accent5="accent5" accent6="accent6" hlink="hlink" folHlink="folHlink"/>
    </a:extraClrScheme>
    <a:extraClrScheme>
      <a:clrScheme name="BTPTemp 6">
        <a:dk1>
          <a:srgbClr val="6598FF"/>
        </a:dk1>
        <a:lt1>
          <a:srgbClr val="FFFFFF"/>
        </a:lt1>
        <a:dk2>
          <a:srgbClr val="000000"/>
        </a:dk2>
        <a:lt2>
          <a:srgbClr val="FEFB00"/>
        </a:lt2>
        <a:accent1>
          <a:srgbClr val="0000FE"/>
        </a:accent1>
        <a:accent2>
          <a:srgbClr val="6598FF"/>
        </a:accent2>
        <a:accent3>
          <a:srgbClr val="AAAAAA"/>
        </a:accent3>
        <a:accent4>
          <a:srgbClr val="DADADA"/>
        </a:accent4>
        <a:accent5>
          <a:srgbClr val="AAAAFE"/>
        </a:accent5>
        <a:accent6>
          <a:srgbClr val="5B89E7"/>
        </a:accent6>
        <a:hlink>
          <a:srgbClr val="33CB33"/>
        </a:hlink>
        <a:folHlink>
          <a:srgbClr val="FF8700"/>
        </a:folHlink>
      </a:clrScheme>
      <a:clrMap bg1="dk2" tx1="lt1" bg2="dk1" tx2="lt2" accent1="accent1" accent2="accent2" accent3="accent3" accent4="accent4" accent5="accent5" accent6="accent6" hlink="hlink" folHlink="folHlink"/>
    </a:extraClrScheme>
    <a:extraClrScheme>
      <a:clrScheme name="BTPTemp 7">
        <a:dk1>
          <a:srgbClr val="000000"/>
        </a:dk1>
        <a:lt1>
          <a:srgbClr val="FFFFFF"/>
        </a:lt1>
        <a:dk2>
          <a:srgbClr val="000000"/>
        </a:dk2>
        <a:lt2>
          <a:srgbClr val="FEFB00"/>
        </a:lt2>
        <a:accent1>
          <a:srgbClr val="0000FE"/>
        </a:accent1>
        <a:accent2>
          <a:srgbClr val="6598FF"/>
        </a:accent2>
        <a:accent3>
          <a:srgbClr val="AAAAAA"/>
        </a:accent3>
        <a:accent4>
          <a:srgbClr val="DADADA"/>
        </a:accent4>
        <a:accent5>
          <a:srgbClr val="AAAAFE"/>
        </a:accent5>
        <a:accent6>
          <a:srgbClr val="5B89E7"/>
        </a:accent6>
        <a:hlink>
          <a:srgbClr val="33CB33"/>
        </a:hlink>
        <a:folHlink>
          <a:srgbClr val="FEFB00"/>
        </a:folHlink>
      </a:clrScheme>
      <a:clrMap bg1="dk2" tx1="lt1" bg2="dk1" tx2="lt2" accent1="accent1" accent2="accent2" accent3="accent3" accent4="accent4" accent5="accent5" accent6="accent6" hlink="hlink" folHlink="folHlink"/>
    </a:extraClrScheme>
    <a:extraClrScheme>
      <a:clrScheme name="BTPTemp 8">
        <a:dk1>
          <a:srgbClr val="000000"/>
        </a:dk1>
        <a:lt1>
          <a:srgbClr val="FFFFFF"/>
        </a:lt1>
        <a:dk2>
          <a:srgbClr val="000000"/>
        </a:dk2>
        <a:lt2>
          <a:srgbClr val="000000"/>
        </a:lt2>
        <a:accent1>
          <a:srgbClr val="FFFFFF"/>
        </a:accent1>
        <a:accent2>
          <a:srgbClr val="C0C0C0"/>
        </a:accent2>
        <a:accent3>
          <a:srgbClr val="FFFFFF"/>
        </a:accent3>
        <a:accent4>
          <a:srgbClr val="000000"/>
        </a:accent4>
        <a:accent5>
          <a:srgbClr val="FFFFFF"/>
        </a:accent5>
        <a:accent6>
          <a:srgbClr val="AEAEAE"/>
        </a:accent6>
        <a:hlink>
          <a:srgbClr val="777777"/>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41961</TotalTime>
  <Words>480</Words>
  <Application>Microsoft Office PowerPoint</Application>
  <PresentationFormat>画面に合わせる (4:3)</PresentationFormat>
  <Paragraphs>16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Times New Roman</vt:lpstr>
      <vt:lpstr>Wingdings</vt:lpstr>
      <vt:lpstr>4_BTPTemp</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Yuji Akaba</dc:creator>
  <cp:lastModifiedBy>赤羽雄二</cp:lastModifiedBy>
  <cp:revision>1250</cp:revision>
  <cp:lastPrinted>2018-07-30T08:47:28Z</cp:lastPrinted>
  <dcterms:created xsi:type="dcterms:W3CDTF">2002-06-25T13:34:30Z</dcterms:created>
  <dcterms:modified xsi:type="dcterms:W3CDTF">2020-12-07T22:44:16Z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ies>
</file>